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media/image40.jpg" ContentType="image/jpeg"/>
  <Override PartName="/ppt/media/image41.jpg" ContentType="image/jpeg"/>
  <Override PartName="/ppt/media/image43.jpg" ContentType="image/jpeg"/>
  <Override PartName="/ppt/media/image46.jpg" ContentType="image/jpeg"/>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Lst>
  <p:notesMasterIdLst>
    <p:notesMasterId r:id="rId55"/>
  </p:notesMasterIdLst>
  <p:sldIdLst>
    <p:sldId id="2147469288" r:id="rId4"/>
    <p:sldId id="256" r:id="rId5"/>
    <p:sldId id="2147469291" r:id="rId6"/>
    <p:sldId id="2147469322" r:id="rId7"/>
    <p:sldId id="2147469276" r:id="rId8"/>
    <p:sldId id="2147469319" r:id="rId9"/>
    <p:sldId id="2147469318" r:id="rId10"/>
    <p:sldId id="2147469292" r:id="rId11"/>
    <p:sldId id="2147469293" r:id="rId12"/>
    <p:sldId id="2147469289" r:id="rId13"/>
    <p:sldId id="2147469290" r:id="rId14"/>
    <p:sldId id="2147469311" r:id="rId15"/>
    <p:sldId id="2147469330" r:id="rId16"/>
    <p:sldId id="2147469334" r:id="rId17"/>
    <p:sldId id="2147471643" r:id="rId18"/>
    <p:sldId id="2147471633" r:id="rId19"/>
    <p:sldId id="257" r:id="rId20"/>
    <p:sldId id="2147469298" r:id="rId21"/>
    <p:sldId id="2147469299" r:id="rId22"/>
    <p:sldId id="2147469331" r:id="rId23"/>
    <p:sldId id="2147469329" r:id="rId24"/>
    <p:sldId id="2147469328" r:id="rId25"/>
    <p:sldId id="260" r:id="rId26"/>
    <p:sldId id="2147469324" r:id="rId27"/>
    <p:sldId id="2147469321" r:id="rId28"/>
    <p:sldId id="2147471645" r:id="rId29"/>
    <p:sldId id="2147471644" r:id="rId30"/>
    <p:sldId id="2147469320" r:id="rId31"/>
    <p:sldId id="261" r:id="rId32"/>
    <p:sldId id="2147469302" r:id="rId33"/>
    <p:sldId id="2147469304" r:id="rId34"/>
    <p:sldId id="2147469305" r:id="rId35"/>
    <p:sldId id="2147469303" r:id="rId36"/>
    <p:sldId id="2147469296" r:id="rId37"/>
    <p:sldId id="2147469316" r:id="rId38"/>
    <p:sldId id="2147469327" r:id="rId39"/>
    <p:sldId id="2147469312" r:id="rId40"/>
    <p:sldId id="266" r:id="rId41"/>
    <p:sldId id="2147469317" r:id="rId42"/>
    <p:sldId id="2147469332" r:id="rId43"/>
    <p:sldId id="2147469333" r:id="rId44"/>
    <p:sldId id="2147469315" r:id="rId45"/>
    <p:sldId id="2147469297" r:id="rId46"/>
    <p:sldId id="259" r:id="rId47"/>
    <p:sldId id="2147469313" r:id="rId48"/>
    <p:sldId id="2147469310" r:id="rId49"/>
    <p:sldId id="2147469323" r:id="rId50"/>
    <p:sldId id="2147469307" r:id="rId51"/>
    <p:sldId id="2147469308" r:id="rId52"/>
    <p:sldId id="2147469309" r:id="rId53"/>
    <p:sldId id="2147469301" r:id="rId5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460DC4D-8591-4636-8840-C639BB272524}" v="50" dt="2025-10-19T01:21:44.24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8136" autoAdjust="0"/>
  </p:normalViewPr>
  <p:slideViewPr>
    <p:cSldViewPr snapToGrid="0">
      <p:cViewPr varScale="1">
        <p:scale>
          <a:sx n="59" d="100"/>
          <a:sy n="59" d="100"/>
        </p:scale>
        <p:origin x="60" y="44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notesMaster" Target="notesMasters/notesMaster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theme" Target="theme/theme1.xml"/><Relationship Id="rId5" Type="http://schemas.openxmlformats.org/officeDocument/2006/relationships/slide" Target="slides/slide2.xml"/><Relationship Id="rId61" Type="http://schemas.microsoft.com/office/2015/10/relationships/revisionInfo" Target="revisionInfo.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presProps" Target="presProps.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tableStyles" Target="tableStyles.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viewProps" Target="viewProps.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microsoft.com/office/2016/11/relationships/changesInfo" Target="changesInfos/changesInfo1.xml"/><Relationship Id="rId4" Type="http://schemas.openxmlformats.org/officeDocument/2006/relationships/slide" Target="slides/slide1.xml"/><Relationship Id="rId9" Type="http://schemas.openxmlformats.org/officeDocument/2006/relationships/slide" Target="slides/slide6.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ggie Larche" userId="de9cd045-65d2-4f5d-9f5d-66027e8d323a" providerId="ADAL" clId="{1460DC4D-8591-4636-8840-C639BB272524}"/>
    <pc:docChg chg="undo custSel addSld delSld modSld sldOrd">
      <pc:chgData name="Maggie Larche" userId="de9cd045-65d2-4f5d-9f5d-66027e8d323a" providerId="ADAL" clId="{1460DC4D-8591-4636-8840-C639BB272524}" dt="2025-10-19T01:40:19.914" v="1684" actId="1076"/>
      <pc:docMkLst>
        <pc:docMk/>
      </pc:docMkLst>
      <pc:sldChg chg="modSp mod ord">
        <pc:chgData name="Maggie Larche" userId="de9cd045-65d2-4f5d-9f5d-66027e8d323a" providerId="ADAL" clId="{1460DC4D-8591-4636-8840-C639BB272524}" dt="2025-10-17T00:24:06.335" v="505" actId="20577"/>
        <pc:sldMkLst>
          <pc:docMk/>
          <pc:sldMk cId="41271513" sldId="256"/>
        </pc:sldMkLst>
        <pc:spChg chg="mod">
          <ac:chgData name="Maggie Larche" userId="de9cd045-65d2-4f5d-9f5d-66027e8d323a" providerId="ADAL" clId="{1460DC4D-8591-4636-8840-C639BB272524}" dt="2025-10-17T00:24:06.335" v="505" actId="20577"/>
          <ac:spMkLst>
            <pc:docMk/>
            <pc:sldMk cId="41271513" sldId="256"/>
            <ac:spMk id="5" creationId="{6BF1E253-B6C7-5283-1F59-819CD0AADD96}"/>
          </ac:spMkLst>
        </pc:spChg>
      </pc:sldChg>
      <pc:sldChg chg="modSp mod">
        <pc:chgData name="Maggie Larche" userId="de9cd045-65d2-4f5d-9f5d-66027e8d323a" providerId="ADAL" clId="{1460DC4D-8591-4636-8840-C639BB272524}" dt="2025-10-17T18:57:06.485" v="1046" actId="27636"/>
        <pc:sldMkLst>
          <pc:docMk/>
          <pc:sldMk cId="1953754351" sldId="257"/>
        </pc:sldMkLst>
        <pc:spChg chg="mod">
          <ac:chgData name="Maggie Larche" userId="de9cd045-65d2-4f5d-9f5d-66027e8d323a" providerId="ADAL" clId="{1460DC4D-8591-4636-8840-C639BB272524}" dt="2025-10-17T18:44:38.392" v="1000" actId="20577"/>
          <ac:spMkLst>
            <pc:docMk/>
            <pc:sldMk cId="1953754351" sldId="257"/>
            <ac:spMk id="2" creationId="{8C71044D-3ABC-9DA5-E631-5B5B763AA997}"/>
          </ac:spMkLst>
        </pc:spChg>
        <pc:spChg chg="mod">
          <ac:chgData name="Maggie Larche" userId="de9cd045-65d2-4f5d-9f5d-66027e8d323a" providerId="ADAL" clId="{1460DC4D-8591-4636-8840-C639BB272524}" dt="2025-10-17T18:57:06.485" v="1046" actId="27636"/>
          <ac:spMkLst>
            <pc:docMk/>
            <pc:sldMk cId="1953754351" sldId="257"/>
            <ac:spMk id="3" creationId="{08DD7528-B227-3CAF-7137-6477DF391669}"/>
          </ac:spMkLst>
        </pc:spChg>
      </pc:sldChg>
      <pc:sldChg chg="modSp del mod">
        <pc:chgData name="Maggie Larche" userId="de9cd045-65d2-4f5d-9f5d-66027e8d323a" providerId="ADAL" clId="{1460DC4D-8591-4636-8840-C639BB272524}" dt="2025-10-17T19:35:38.883" v="1111" actId="47"/>
        <pc:sldMkLst>
          <pc:docMk/>
          <pc:sldMk cId="3672112028" sldId="258"/>
        </pc:sldMkLst>
      </pc:sldChg>
      <pc:sldChg chg="modSp del mod">
        <pc:chgData name="Maggie Larche" userId="de9cd045-65d2-4f5d-9f5d-66027e8d323a" providerId="ADAL" clId="{1460DC4D-8591-4636-8840-C639BB272524}" dt="2025-10-17T19:37:28.026" v="1140" actId="2696"/>
        <pc:sldMkLst>
          <pc:docMk/>
          <pc:sldMk cId="2984283528" sldId="259"/>
        </pc:sldMkLst>
      </pc:sldChg>
      <pc:sldChg chg="add">
        <pc:chgData name="Maggie Larche" userId="de9cd045-65d2-4f5d-9f5d-66027e8d323a" providerId="ADAL" clId="{1460DC4D-8591-4636-8840-C639BB272524}" dt="2025-10-17T19:37:55.319" v="1141"/>
        <pc:sldMkLst>
          <pc:docMk/>
          <pc:sldMk cId="3288284564" sldId="259"/>
        </pc:sldMkLst>
      </pc:sldChg>
      <pc:sldChg chg="modSp mod">
        <pc:chgData name="Maggie Larche" userId="de9cd045-65d2-4f5d-9f5d-66027e8d323a" providerId="ADAL" clId="{1460DC4D-8591-4636-8840-C639BB272524}" dt="2025-10-17T19:50:56.763" v="1551" actId="14100"/>
        <pc:sldMkLst>
          <pc:docMk/>
          <pc:sldMk cId="3221185454" sldId="260"/>
        </pc:sldMkLst>
        <pc:spChg chg="mod">
          <ac:chgData name="Maggie Larche" userId="de9cd045-65d2-4f5d-9f5d-66027e8d323a" providerId="ADAL" clId="{1460DC4D-8591-4636-8840-C639BB272524}" dt="2025-10-17T19:50:56.763" v="1551" actId="14100"/>
          <ac:spMkLst>
            <pc:docMk/>
            <pc:sldMk cId="3221185454" sldId="260"/>
            <ac:spMk id="3" creationId="{E15F0BB5-D4CD-2A6F-286E-13A57FE62A41}"/>
          </ac:spMkLst>
        </pc:spChg>
      </pc:sldChg>
      <pc:sldChg chg="addSp modSp add mod ord">
        <pc:chgData name="Maggie Larche" userId="de9cd045-65d2-4f5d-9f5d-66027e8d323a" providerId="ADAL" clId="{1460DC4D-8591-4636-8840-C639BB272524}" dt="2025-10-19T01:18:01.081" v="1621"/>
        <pc:sldMkLst>
          <pc:docMk/>
          <pc:sldMk cId="2822577854" sldId="266"/>
        </pc:sldMkLst>
        <pc:picChg chg="add mod">
          <ac:chgData name="Maggie Larche" userId="de9cd045-65d2-4f5d-9f5d-66027e8d323a" providerId="ADAL" clId="{1460DC4D-8591-4636-8840-C639BB272524}" dt="2025-10-19T01:17:53.320" v="1618" actId="1076"/>
          <ac:picMkLst>
            <pc:docMk/>
            <pc:sldMk cId="2822577854" sldId="266"/>
            <ac:picMk id="7" creationId="{3A81218D-29C3-A4E5-0976-0F61B4476257}"/>
          </ac:picMkLst>
        </pc:picChg>
      </pc:sldChg>
      <pc:sldChg chg="add del">
        <pc:chgData name="Maggie Larche" userId="de9cd045-65d2-4f5d-9f5d-66027e8d323a" providerId="ADAL" clId="{1460DC4D-8591-4636-8840-C639BB272524}" dt="2025-10-19T01:21:25.173" v="1670" actId="47"/>
        <pc:sldMkLst>
          <pc:docMk/>
          <pc:sldMk cId="4090681866" sldId="431"/>
        </pc:sldMkLst>
      </pc:sldChg>
      <pc:sldChg chg="modSp mod">
        <pc:chgData name="Maggie Larche" userId="de9cd045-65d2-4f5d-9f5d-66027e8d323a" providerId="ADAL" clId="{1460DC4D-8591-4636-8840-C639BB272524}" dt="2025-10-17T00:35:40.027" v="506" actId="1076"/>
        <pc:sldMkLst>
          <pc:docMk/>
          <pc:sldMk cId="0" sldId="2147469289"/>
        </pc:sldMkLst>
        <pc:picChg chg="mod">
          <ac:chgData name="Maggie Larche" userId="de9cd045-65d2-4f5d-9f5d-66027e8d323a" providerId="ADAL" clId="{1460DC4D-8591-4636-8840-C639BB272524}" dt="2025-10-17T00:35:40.027" v="506" actId="1076"/>
          <ac:picMkLst>
            <pc:docMk/>
            <pc:sldMk cId="0" sldId="2147469289"/>
            <ac:picMk id="25602" creationId="{34325D29-70C6-AB32-8541-A7691CA2CB4A}"/>
          </ac:picMkLst>
        </pc:picChg>
      </pc:sldChg>
      <pc:sldChg chg="addSp modSp del mod setBg">
        <pc:chgData name="Maggie Larche" userId="de9cd045-65d2-4f5d-9f5d-66027e8d323a" providerId="ADAL" clId="{1460DC4D-8591-4636-8840-C639BB272524}" dt="2025-10-17T01:42:14.519" v="967" actId="47"/>
        <pc:sldMkLst>
          <pc:docMk/>
          <pc:sldMk cId="4007770259" sldId="2147469294"/>
        </pc:sldMkLst>
      </pc:sldChg>
      <pc:sldChg chg="del">
        <pc:chgData name="Maggie Larche" userId="de9cd045-65d2-4f5d-9f5d-66027e8d323a" providerId="ADAL" clId="{1460DC4D-8591-4636-8840-C639BB272524}" dt="2025-10-17T19:57:17.836" v="1590" actId="47"/>
        <pc:sldMkLst>
          <pc:docMk/>
          <pc:sldMk cId="2927462885" sldId="2147469295"/>
        </pc:sldMkLst>
      </pc:sldChg>
      <pc:sldChg chg="addSp delSp modSp mod ord">
        <pc:chgData name="Maggie Larche" userId="de9cd045-65d2-4f5d-9f5d-66027e8d323a" providerId="ADAL" clId="{1460DC4D-8591-4636-8840-C639BB272524}" dt="2025-10-17T19:57:50.486" v="1593" actId="1076"/>
        <pc:sldMkLst>
          <pc:docMk/>
          <pc:sldMk cId="485637893" sldId="2147469297"/>
        </pc:sldMkLst>
        <pc:picChg chg="add mod ord">
          <ac:chgData name="Maggie Larche" userId="de9cd045-65d2-4f5d-9f5d-66027e8d323a" providerId="ADAL" clId="{1460DC4D-8591-4636-8840-C639BB272524}" dt="2025-10-17T01:16:16.168" v="802" actId="1076"/>
          <ac:picMkLst>
            <pc:docMk/>
            <pc:sldMk cId="485637893" sldId="2147469297"/>
            <ac:picMk id="5" creationId="{CD6946BA-9CF3-E6ED-7ECF-EA883A2AE518}"/>
          </ac:picMkLst>
        </pc:picChg>
        <pc:picChg chg="add mod">
          <ac:chgData name="Maggie Larche" userId="de9cd045-65d2-4f5d-9f5d-66027e8d323a" providerId="ADAL" clId="{1460DC4D-8591-4636-8840-C639BB272524}" dt="2025-10-17T19:57:50.486" v="1593" actId="1076"/>
          <ac:picMkLst>
            <pc:docMk/>
            <pc:sldMk cId="485637893" sldId="2147469297"/>
            <ac:picMk id="7" creationId="{9F433DFE-F2CA-6569-3964-FF1E839D949F}"/>
          </ac:picMkLst>
        </pc:picChg>
      </pc:sldChg>
      <pc:sldChg chg="del">
        <pc:chgData name="Maggie Larche" userId="de9cd045-65d2-4f5d-9f5d-66027e8d323a" providerId="ADAL" clId="{1460DC4D-8591-4636-8840-C639BB272524}" dt="2025-10-17T19:40:04.736" v="1179" actId="2696"/>
        <pc:sldMkLst>
          <pc:docMk/>
          <pc:sldMk cId="2647434179" sldId="2147469298"/>
        </pc:sldMkLst>
      </pc:sldChg>
      <pc:sldChg chg="delSp modSp add mod">
        <pc:chgData name="Maggie Larche" userId="de9cd045-65d2-4f5d-9f5d-66027e8d323a" providerId="ADAL" clId="{1460DC4D-8591-4636-8840-C639BB272524}" dt="2025-10-17T19:40:32.568" v="1185" actId="478"/>
        <pc:sldMkLst>
          <pc:docMk/>
          <pc:sldMk cId="4173983043" sldId="2147469298"/>
        </pc:sldMkLst>
        <pc:spChg chg="mod">
          <ac:chgData name="Maggie Larche" userId="de9cd045-65d2-4f5d-9f5d-66027e8d323a" providerId="ADAL" clId="{1460DC4D-8591-4636-8840-C639BB272524}" dt="2025-10-17T19:40:21.204" v="1184" actId="20577"/>
          <ac:spMkLst>
            <pc:docMk/>
            <pc:sldMk cId="4173983043" sldId="2147469298"/>
            <ac:spMk id="2" creationId="{9D293133-3A9E-7C0C-B8DC-6610183B68E8}"/>
          </ac:spMkLst>
        </pc:spChg>
      </pc:sldChg>
      <pc:sldChg chg="del">
        <pc:chgData name="Maggie Larche" userId="de9cd045-65d2-4f5d-9f5d-66027e8d323a" providerId="ADAL" clId="{1460DC4D-8591-4636-8840-C639BB272524}" dt="2025-10-17T19:40:04.736" v="1179" actId="2696"/>
        <pc:sldMkLst>
          <pc:docMk/>
          <pc:sldMk cId="3343045734" sldId="2147469299"/>
        </pc:sldMkLst>
      </pc:sldChg>
      <pc:sldChg chg="addSp delSp modSp add mod modNotesTx">
        <pc:chgData name="Maggie Larche" userId="de9cd045-65d2-4f5d-9f5d-66027e8d323a" providerId="ADAL" clId="{1460DC4D-8591-4636-8840-C639BB272524}" dt="2025-10-17T19:49:27.461" v="1539" actId="1076"/>
        <pc:sldMkLst>
          <pc:docMk/>
          <pc:sldMk cId="3658779746" sldId="2147469299"/>
        </pc:sldMkLst>
        <pc:spChg chg="mod">
          <ac:chgData name="Maggie Larche" userId="de9cd045-65d2-4f5d-9f5d-66027e8d323a" providerId="ADAL" clId="{1460DC4D-8591-4636-8840-C639BB272524}" dt="2025-10-17T19:41:31.141" v="1232" actId="20577"/>
          <ac:spMkLst>
            <pc:docMk/>
            <pc:sldMk cId="3658779746" sldId="2147469299"/>
            <ac:spMk id="2" creationId="{A26CC0F7-88C7-7015-0381-D9070A95C708}"/>
          </ac:spMkLst>
        </pc:spChg>
        <pc:spChg chg="add mod">
          <ac:chgData name="Maggie Larche" userId="de9cd045-65d2-4f5d-9f5d-66027e8d323a" providerId="ADAL" clId="{1460DC4D-8591-4636-8840-C639BB272524}" dt="2025-10-17T19:48:31.943" v="1527" actId="1076"/>
          <ac:spMkLst>
            <pc:docMk/>
            <pc:sldMk cId="3658779746" sldId="2147469299"/>
            <ac:spMk id="3" creationId="{622F0971-899C-6F7B-5A84-11AB0EAC0F28}"/>
          </ac:spMkLst>
        </pc:spChg>
        <pc:picChg chg="add mod">
          <ac:chgData name="Maggie Larche" userId="de9cd045-65d2-4f5d-9f5d-66027e8d323a" providerId="ADAL" clId="{1460DC4D-8591-4636-8840-C639BB272524}" dt="2025-10-17T19:48:27.741" v="1526" actId="1076"/>
          <ac:picMkLst>
            <pc:docMk/>
            <pc:sldMk cId="3658779746" sldId="2147469299"/>
            <ac:picMk id="7" creationId="{B23251C1-576B-F56E-8F48-38217A211CD8}"/>
          </ac:picMkLst>
        </pc:picChg>
        <pc:picChg chg="add mod">
          <ac:chgData name="Maggie Larche" userId="de9cd045-65d2-4f5d-9f5d-66027e8d323a" providerId="ADAL" clId="{1460DC4D-8591-4636-8840-C639BB272524}" dt="2025-10-17T19:49:27.461" v="1539" actId="1076"/>
          <ac:picMkLst>
            <pc:docMk/>
            <pc:sldMk cId="3658779746" sldId="2147469299"/>
            <ac:picMk id="11" creationId="{306996A4-83F5-5E40-BED1-3E78207B38A5}"/>
          </ac:picMkLst>
        </pc:picChg>
      </pc:sldChg>
      <pc:sldChg chg="del">
        <pc:chgData name="Maggie Larche" userId="de9cd045-65d2-4f5d-9f5d-66027e8d323a" providerId="ADAL" clId="{1460DC4D-8591-4636-8840-C639BB272524}" dt="2025-10-17T19:40:04.736" v="1179" actId="2696"/>
        <pc:sldMkLst>
          <pc:docMk/>
          <pc:sldMk cId="1344690443" sldId="2147469300"/>
        </pc:sldMkLst>
      </pc:sldChg>
      <pc:sldChg chg="addSp delSp modSp add del mod">
        <pc:chgData name="Maggie Larche" userId="de9cd045-65d2-4f5d-9f5d-66027e8d323a" providerId="ADAL" clId="{1460DC4D-8591-4636-8840-C639BB272524}" dt="2025-10-17T19:49:29.940" v="1540" actId="47"/>
        <pc:sldMkLst>
          <pc:docMk/>
          <pc:sldMk cId="1613444449" sldId="2147469300"/>
        </pc:sldMkLst>
      </pc:sldChg>
      <pc:sldChg chg="del">
        <pc:chgData name="Maggie Larche" userId="de9cd045-65d2-4f5d-9f5d-66027e8d323a" providerId="ADAL" clId="{1460DC4D-8591-4636-8840-C639BB272524}" dt="2025-10-17T19:57:43.830" v="1592" actId="47"/>
        <pc:sldMkLst>
          <pc:docMk/>
          <pc:sldMk cId="826257055" sldId="2147469306"/>
        </pc:sldMkLst>
      </pc:sldChg>
      <pc:sldChg chg="addSp modSp mod setBg">
        <pc:chgData name="Maggie Larche" userId="de9cd045-65d2-4f5d-9f5d-66027e8d323a" providerId="ADAL" clId="{1460DC4D-8591-4636-8840-C639BB272524}" dt="2025-10-17T01:16:51.321" v="806" actId="26606"/>
        <pc:sldMkLst>
          <pc:docMk/>
          <pc:sldMk cId="3856890010" sldId="2147469307"/>
        </pc:sldMkLst>
        <pc:spChg chg="mod">
          <ac:chgData name="Maggie Larche" userId="de9cd045-65d2-4f5d-9f5d-66027e8d323a" providerId="ADAL" clId="{1460DC4D-8591-4636-8840-C639BB272524}" dt="2025-10-17T01:16:51.321" v="806" actId="26606"/>
          <ac:spMkLst>
            <pc:docMk/>
            <pc:sldMk cId="3856890010" sldId="2147469307"/>
            <ac:spMk id="2" creationId="{6C9E7B02-7FF0-7FB0-EA53-6DBF3F57E75F}"/>
          </ac:spMkLst>
        </pc:spChg>
        <pc:spChg chg="mod">
          <ac:chgData name="Maggie Larche" userId="de9cd045-65d2-4f5d-9f5d-66027e8d323a" providerId="ADAL" clId="{1460DC4D-8591-4636-8840-C639BB272524}" dt="2025-10-17T01:16:51.321" v="806" actId="26606"/>
          <ac:spMkLst>
            <pc:docMk/>
            <pc:sldMk cId="3856890010" sldId="2147469307"/>
            <ac:spMk id="3" creationId="{B33B2976-69E4-F94E-7ECF-925F05A66A4B}"/>
          </ac:spMkLst>
        </pc:spChg>
        <pc:spChg chg="add">
          <ac:chgData name="Maggie Larche" userId="de9cd045-65d2-4f5d-9f5d-66027e8d323a" providerId="ADAL" clId="{1460DC4D-8591-4636-8840-C639BB272524}" dt="2025-10-17T01:16:51.321" v="806" actId="26606"/>
          <ac:spMkLst>
            <pc:docMk/>
            <pc:sldMk cId="3856890010" sldId="2147469307"/>
            <ac:spMk id="10" creationId="{2B97F24A-32CE-4C1C-A50D-3016B394DCFB}"/>
          </ac:spMkLst>
        </pc:spChg>
        <pc:spChg chg="add">
          <ac:chgData name="Maggie Larche" userId="de9cd045-65d2-4f5d-9f5d-66027e8d323a" providerId="ADAL" clId="{1460DC4D-8591-4636-8840-C639BB272524}" dt="2025-10-17T01:16:51.321" v="806" actId="26606"/>
          <ac:spMkLst>
            <pc:docMk/>
            <pc:sldMk cId="3856890010" sldId="2147469307"/>
            <ac:spMk id="12" creationId="{6357EC4F-235E-4222-A36F-C7878ACE37F2}"/>
          </ac:spMkLst>
        </pc:spChg>
        <pc:picChg chg="add">
          <ac:chgData name="Maggie Larche" userId="de9cd045-65d2-4f5d-9f5d-66027e8d323a" providerId="ADAL" clId="{1460DC4D-8591-4636-8840-C639BB272524}" dt="2025-10-17T01:16:51.321" v="806" actId="26606"/>
          <ac:picMkLst>
            <pc:docMk/>
            <pc:sldMk cId="3856890010" sldId="2147469307"/>
            <ac:picMk id="7" creationId="{5CC26823-24AA-B4A0-80DC-AF7B343EA155}"/>
          </ac:picMkLst>
        </pc:picChg>
      </pc:sldChg>
      <pc:sldChg chg="modSp mod">
        <pc:chgData name="Maggie Larche" userId="de9cd045-65d2-4f5d-9f5d-66027e8d323a" providerId="ADAL" clId="{1460DC4D-8591-4636-8840-C639BB272524}" dt="2025-10-17T01:12:55.325" v="798" actId="20577"/>
        <pc:sldMkLst>
          <pc:docMk/>
          <pc:sldMk cId="2811029527" sldId="2147469310"/>
        </pc:sldMkLst>
        <pc:spChg chg="mod">
          <ac:chgData name="Maggie Larche" userId="de9cd045-65d2-4f5d-9f5d-66027e8d323a" providerId="ADAL" clId="{1460DC4D-8591-4636-8840-C639BB272524}" dt="2025-10-17T01:12:55.325" v="798" actId="20577"/>
          <ac:spMkLst>
            <pc:docMk/>
            <pc:sldMk cId="2811029527" sldId="2147469310"/>
            <ac:spMk id="3" creationId="{87BFB116-49E9-0434-5725-9C4FC729B44C}"/>
          </ac:spMkLst>
        </pc:spChg>
      </pc:sldChg>
      <pc:sldChg chg="addSp modSp mod setBg">
        <pc:chgData name="Maggie Larche" userId="de9cd045-65d2-4f5d-9f5d-66027e8d323a" providerId="ADAL" clId="{1460DC4D-8591-4636-8840-C639BB272524}" dt="2025-10-17T00:51:26.096" v="563" actId="20577"/>
        <pc:sldMkLst>
          <pc:docMk/>
          <pc:sldMk cId="655843485" sldId="2147469311"/>
        </pc:sldMkLst>
        <pc:spChg chg="mod">
          <ac:chgData name="Maggie Larche" userId="de9cd045-65d2-4f5d-9f5d-66027e8d323a" providerId="ADAL" clId="{1460DC4D-8591-4636-8840-C639BB272524}" dt="2025-10-17T00:36:03.056" v="510" actId="26606"/>
          <ac:spMkLst>
            <pc:docMk/>
            <pc:sldMk cId="655843485" sldId="2147469311"/>
            <ac:spMk id="2" creationId="{2DCB1336-3D76-B298-B6B4-BE580F7E357B}"/>
          </ac:spMkLst>
        </pc:spChg>
        <pc:spChg chg="mod">
          <ac:chgData name="Maggie Larche" userId="de9cd045-65d2-4f5d-9f5d-66027e8d323a" providerId="ADAL" clId="{1460DC4D-8591-4636-8840-C639BB272524}" dt="2025-10-17T00:51:26.096" v="563" actId="20577"/>
          <ac:spMkLst>
            <pc:docMk/>
            <pc:sldMk cId="655843485" sldId="2147469311"/>
            <ac:spMk id="3" creationId="{099A1410-1B6F-B296-048D-CB0BAE1D23C5}"/>
          </ac:spMkLst>
        </pc:spChg>
        <pc:spChg chg="add">
          <ac:chgData name="Maggie Larche" userId="de9cd045-65d2-4f5d-9f5d-66027e8d323a" providerId="ADAL" clId="{1460DC4D-8591-4636-8840-C639BB272524}" dt="2025-10-17T00:36:03.056" v="510" actId="26606"/>
          <ac:spMkLst>
            <pc:docMk/>
            <pc:sldMk cId="655843485" sldId="2147469311"/>
            <ac:spMk id="9" creationId="{2B97F24A-32CE-4C1C-A50D-3016B394DCFB}"/>
          </ac:spMkLst>
        </pc:spChg>
        <pc:spChg chg="add">
          <ac:chgData name="Maggie Larche" userId="de9cd045-65d2-4f5d-9f5d-66027e8d323a" providerId="ADAL" clId="{1460DC4D-8591-4636-8840-C639BB272524}" dt="2025-10-17T00:36:03.056" v="510" actId="26606"/>
          <ac:spMkLst>
            <pc:docMk/>
            <pc:sldMk cId="655843485" sldId="2147469311"/>
            <ac:spMk id="11" creationId="{6357EC4F-235E-4222-A36F-C7878ACE37F2}"/>
          </ac:spMkLst>
        </pc:spChg>
        <pc:picChg chg="add mod">
          <ac:chgData name="Maggie Larche" userId="de9cd045-65d2-4f5d-9f5d-66027e8d323a" providerId="ADAL" clId="{1460DC4D-8591-4636-8840-C639BB272524}" dt="2025-10-17T00:36:16.569" v="513" actId="1076"/>
          <ac:picMkLst>
            <pc:docMk/>
            <pc:sldMk cId="655843485" sldId="2147469311"/>
            <ac:picMk id="4" creationId="{0FBF3DD4-C0F1-8ECF-F325-EB2102469BEB}"/>
          </ac:picMkLst>
        </pc:picChg>
      </pc:sldChg>
      <pc:sldChg chg="addSp modSp mod setBg">
        <pc:chgData name="Maggie Larche" userId="de9cd045-65d2-4f5d-9f5d-66027e8d323a" providerId="ADAL" clId="{1460DC4D-8591-4636-8840-C639BB272524}" dt="2025-10-17T01:26:39.840" v="844" actId="26606"/>
        <pc:sldMkLst>
          <pc:docMk/>
          <pc:sldMk cId="3211336554" sldId="2147469312"/>
        </pc:sldMkLst>
        <pc:spChg chg="mod">
          <ac:chgData name="Maggie Larche" userId="de9cd045-65d2-4f5d-9f5d-66027e8d323a" providerId="ADAL" clId="{1460DC4D-8591-4636-8840-C639BB272524}" dt="2025-10-17T01:26:39.840" v="844" actId="26606"/>
          <ac:spMkLst>
            <pc:docMk/>
            <pc:sldMk cId="3211336554" sldId="2147469312"/>
            <ac:spMk id="2" creationId="{43943EB9-209F-91D8-B314-A399989E4C64}"/>
          </ac:spMkLst>
        </pc:spChg>
        <pc:spChg chg="mod">
          <ac:chgData name="Maggie Larche" userId="de9cd045-65d2-4f5d-9f5d-66027e8d323a" providerId="ADAL" clId="{1460DC4D-8591-4636-8840-C639BB272524}" dt="2025-10-17T01:26:39.840" v="844" actId="26606"/>
          <ac:spMkLst>
            <pc:docMk/>
            <pc:sldMk cId="3211336554" sldId="2147469312"/>
            <ac:spMk id="3" creationId="{B6C65DDE-649B-6FD3-E3BA-4CC9E28F5840}"/>
          </ac:spMkLst>
        </pc:spChg>
        <pc:spChg chg="add">
          <ac:chgData name="Maggie Larche" userId="de9cd045-65d2-4f5d-9f5d-66027e8d323a" providerId="ADAL" clId="{1460DC4D-8591-4636-8840-C639BB272524}" dt="2025-10-17T01:26:39.840" v="844" actId="26606"/>
          <ac:spMkLst>
            <pc:docMk/>
            <pc:sldMk cId="3211336554" sldId="2147469312"/>
            <ac:spMk id="8" creationId="{777A147A-9ED8-46B4-8660-1B3C2AA880B5}"/>
          </ac:spMkLst>
        </pc:spChg>
        <pc:spChg chg="add">
          <ac:chgData name="Maggie Larche" userId="de9cd045-65d2-4f5d-9f5d-66027e8d323a" providerId="ADAL" clId="{1460DC4D-8591-4636-8840-C639BB272524}" dt="2025-10-17T01:26:39.840" v="844" actId="26606"/>
          <ac:spMkLst>
            <pc:docMk/>
            <pc:sldMk cId="3211336554" sldId="2147469312"/>
            <ac:spMk id="10" creationId="{5D6C15A0-C087-4593-8414-2B4EC1CDC3DE}"/>
          </ac:spMkLst>
        </pc:spChg>
      </pc:sldChg>
      <pc:sldChg chg="addSp delSp modSp mod">
        <pc:chgData name="Maggie Larche" userId="de9cd045-65d2-4f5d-9f5d-66027e8d323a" providerId="ADAL" clId="{1460DC4D-8591-4636-8840-C639BB272524}" dt="2025-10-17T19:59:09.149" v="1602" actId="5793"/>
        <pc:sldMkLst>
          <pc:docMk/>
          <pc:sldMk cId="213690802" sldId="2147469313"/>
        </pc:sldMkLst>
        <pc:spChg chg="add mod">
          <ac:chgData name="Maggie Larche" userId="de9cd045-65d2-4f5d-9f5d-66027e8d323a" providerId="ADAL" clId="{1460DC4D-8591-4636-8840-C639BB272524}" dt="2025-10-17T19:59:09.149" v="1602" actId="5793"/>
          <ac:spMkLst>
            <pc:docMk/>
            <pc:sldMk cId="213690802" sldId="2147469313"/>
            <ac:spMk id="4" creationId="{E4D45F23-E21A-3830-6095-708354AA5823}"/>
          </ac:spMkLst>
        </pc:spChg>
        <pc:picChg chg="add mod">
          <ac:chgData name="Maggie Larche" userId="de9cd045-65d2-4f5d-9f5d-66027e8d323a" providerId="ADAL" clId="{1460DC4D-8591-4636-8840-C639BB272524}" dt="2025-10-17T19:58:44.460" v="1598" actId="1076"/>
          <ac:picMkLst>
            <pc:docMk/>
            <pc:sldMk cId="213690802" sldId="2147469313"/>
            <ac:picMk id="6" creationId="{DA22F15E-6DE7-AB1D-9170-06B034F43FD1}"/>
          </ac:picMkLst>
        </pc:picChg>
      </pc:sldChg>
      <pc:sldChg chg="modSp del mod">
        <pc:chgData name="Maggie Larche" userId="de9cd045-65d2-4f5d-9f5d-66027e8d323a" providerId="ADAL" clId="{1460DC4D-8591-4636-8840-C639BB272524}" dt="2025-10-17T01:42:12.168" v="966" actId="47"/>
        <pc:sldMkLst>
          <pc:docMk/>
          <pc:sldMk cId="2376152048" sldId="2147469314"/>
        </pc:sldMkLst>
      </pc:sldChg>
      <pc:sldChg chg="addSp delSp modSp mod setBg">
        <pc:chgData name="Maggie Larche" userId="de9cd045-65d2-4f5d-9f5d-66027e8d323a" providerId="ADAL" clId="{1460DC4D-8591-4636-8840-C639BB272524}" dt="2025-10-17T01:42:01.710" v="965" actId="20577"/>
        <pc:sldMkLst>
          <pc:docMk/>
          <pc:sldMk cId="1383280028" sldId="2147469315"/>
        </pc:sldMkLst>
        <pc:spChg chg="mod">
          <ac:chgData name="Maggie Larche" userId="de9cd045-65d2-4f5d-9f5d-66027e8d323a" providerId="ADAL" clId="{1460DC4D-8591-4636-8840-C639BB272524}" dt="2025-10-17T01:41:51.379" v="961" actId="26606"/>
          <ac:spMkLst>
            <pc:docMk/>
            <pc:sldMk cId="1383280028" sldId="2147469315"/>
            <ac:spMk id="2" creationId="{1286F9F4-2D39-FD88-2A36-355406AA3002}"/>
          </ac:spMkLst>
        </pc:spChg>
        <pc:spChg chg="add">
          <ac:chgData name="Maggie Larche" userId="de9cd045-65d2-4f5d-9f5d-66027e8d323a" providerId="ADAL" clId="{1460DC4D-8591-4636-8840-C639BB272524}" dt="2025-10-17T01:41:51.379" v="961" actId="26606"/>
          <ac:spMkLst>
            <pc:docMk/>
            <pc:sldMk cId="1383280028" sldId="2147469315"/>
            <ac:spMk id="10" creationId="{B50AB553-2A96-4A92-96F2-93548E096954}"/>
          </ac:spMkLst>
        </pc:spChg>
        <pc:graphicFrameChg chg="add mod">
          <ac:chgData name="Maggie Larche" userId="de9cd045-65d2-4f5d-9f5d-66027e8d323a" providerId="ADAL" clId="{1460DC4D-8591-4636-8840-C639BB272524}" dt="2025-10-17T01:42:01.710" v="965" actId="20577"/>
          <ac:graphicFrameMkLst>
            <pc:docMk/>
            <pc:sldMk cId="1383280028" sldId="2147469315"/>
            <ac:graphicFrameMk id="5" creationId="{F212DDE5-2936-038A-B80C-BEFC0A0122BC}"/>
          </ac:graphicFrameMkLst>
        </pc:graphicFrameChg>
        <pc:picChg chg="add">
          <ac:chgData name="Maggie Larche" userId="de9cd045-65d2-4f5d-9f5d-66027e8d323a" providerId="ADAL" clId="{1460DC4D-8591-4636-8840-C639BB272524}" dt="2025-10-17T01:41:51.379" v="961" actId="26606"/>
          <ac:picMkLst>
            <pc:docMk/>
            <pc:sldMk cId="1383280028" sldId="2147469315"/>
            <ac:picMk id="6" creationId="{C8D079C2-C2B1-3EDC-CD81-08D985F4A6EA}"/>
          </ac:picMkLst>
        </pc:picChg>
      </pc:sldChg>
      <pc:sldChg chg="addSp modSp mod setBg">
        <pc:chgData name="Maggie Larche" userId="de9cd045-65d2-4f5d-9f5d-66027e8d323a" providerId="ADAL" clId="{1460DC4D-8591-4636-8840-C639BB272524}" dt="2025-10-17T01:28:04.281" v="845" actId="26606"/>
        <pc:sldMkLst>
          <pc:docMk/>
          <pc:sldMk cId="2183861269" sldId="2147469316"/>
        </pc:sldMkLst>
        <pc:spChg chg="mod">
          <ac:chgData name="Maggie Larche" userId="de9cd045-65d2-4f5d-9f5d-66027e8d323a" providerId="ADAL" clId="{1460DC4D-8591-4636-8840-C639BB272524}" dt="2025-10-17T01:28:04.281" v="845" actId="26606"/>
          <ac:spMkLst>
            <pc:docMk/>
            <pc:sldMk cId="2183861269" sldId="2147469316"/>
            <ac:spMk id="2" creationId="{DF586C0C-4E0F-73CC-E98F-B9D1415327E8}"/>
          </ac:spMkLst>
        </pc:spChg>
        <pc:spChg chg="mod">
          <ac:chgData name="Maggie Larche" userId="de9cd045-65d2-4f5d-9f5d-66027e8d323a" providerId="ADAL" clId="{1460DC4D-8591-4636-8840-C639BB272524}" dt="2025-10-17T01:28:04.281" v="845" actId="26606"/>
          <ac:spMkLst>
            <pc:docMk/>
            <pc:sldMk cId="2183861269" sldId="2147469316"/>
            <ac:spMk id="3" creationId="{F37C7DF9-3306-14AA-103C-407BB03CCC69}"/>
          </ac:spMkLst>
        </pc:spChg>
        <pc:picChg chg="add">
          <ac:chgData name="Maggie Larche" userId="de9cd045-65d2-4f5d-9f5d-66027e8d323a" providerId="ADAL" clId="{1460DC4D-8591-4636-8840-C639BB272524}" dt="2025-10-17T01:28:04.281" v="845" actId="26606"/>
          <ac:picMkLst>
            <pc:docMk/>
            <pc:sldMk cId="2183861269" sldId="2147469316"/>
            <ac:picMk id="5" creationId="{65B072AD-F418-D980-E4E1-B4EC7E02A7B2}"/>
          </ac:picMkLst>
        </pc:picChg>
        <pc:cxnChg chg="add">
          <ac:chgData name="Maggie Larche" userId="de9cd045-65d2-4f5d-9f5d-66027e8d323a" providerId="ADAL" clId="{1460DC4D-8591-4636-8840-C639BB272524}" dt="2025-10-17T01:28:04.281" v="845" actId="26606"/>
          <ac:cxnSpMkLst>
            <pc:docMk/>
            <pc:sldMk cId="2183861269" sldId="2147469316"/>
            <ac:cxnSpMk id="9" creationId="{1503BFE4-729B-D9D0-C17B-501E6AF1127A}"/>
          </ac:cxnSpMkLst>
        </pc:cxnChg>
      </pc:sldChg>
      <pc:sldChg chg="addSp modSp mod setBg">
        <pc:chgData name="Maggie Larche" userId="de9cd045-65d2-4f5d-9f5d-66027e8d323a" providerId="ADAL" clId="{1460DC4D-8591-4636-8840-C639BB272524}" dt="2025-10-19T01:16:37.710" v="1612"/>
        <pc:sldMkLst>
          <pc:docMk/>
          <pc:sldMk cId="12958686" sldId="2147469317"/>
        </pc:sldMkLst>
        <pc:spChg chg="mod">
          <ac:chgData name="Maggie Larche" userId="de9cd045-65d2-4f5d-9f5d-66027e8d323a" providerId="ADAL" clId="{1460DC4D-8591-4636-8840-C639BB272524}" dt="2025-10-17T01:26:10.529" v="843" actId="26606"/>
          <ac:spMkLst>
            <pc:docMk/>
            <pc:sldMk cId="12958686" sldId="2147469317"/>
            <ac:spMk id="2" creationId="{55D5B59E-06F9-A3BB-CB62-A4F7E189317E}"/>
          </ac:spMkLst>
        </pc:spChg>
        <pc:spChg chg="mod">
          <ac:chgData name="Maggie Larche" userId="de9cd045-65d2-4f5d-9f5d-66027e8d323a" providerId="ADAL" clId="{1460DC4D-8591-4636-8840-C639BB272524}" dt="2025-10-17T01:26:10.529" v="843" actId="26606"/>
          <ac:spMkLst>
            <pc:docMk/>
            <pc:sldMk cId="12958686" sldId="2147469317"/>
            <ac:spMk id="3" creationId="{42A983D7-F4AE-BAE1-5CE3-D30B61BD6797}"/>
          </ac:spMkLst>
        </pc:spChg>
        <pc:spChg chg="add mod">
          <ac:chgData name="Maggie Larche" userId="de9cd045-65d2-4f5d-9f5d-66027e8d323a" providerId="ADAL" clId="{1460DC4D-8591-4636-8840-C639BB272524}" dt="2025-10-19T01:16:37.710" v="1612"/>
          <ac:spMkLst>
            <pc:docMk/>
            <pc:sldMk cId="12958686" sldId="2147469317"/>
            <ac:spMk id="5" creationId="{F5A92A96-7996-09FB-C75D-51E1CB011308}"/>
          </ac:spMkLst>
        </pc:spChg>
        <pc:spChg chg="add mod">
          <ac:chgData name="Maggie Larche" userId="de9cd045-65d2-4f5d-9f5d-66027e8d323a" providerId="ADAL" clId="{1460DC4D-8591-4636-8840-C639BB272524}" dt="2025-10-19T01:16:36.927" v="1611"/>
          <ac:spMkLst>
            <pc:docMk/>
            <pc:sldMk cId="12958686" sldId="2147469317"/>
            <ac:spMk id="6" creationId="{F5A92A96-7996-09FB-C75D-51E1CB011308}"/>
          </ac:spMkLst>
        </pc:spChg>
        <pc:spChg chg="add">
          <ac:chgData name="Maggie Larche" userId="de9cd045-65d2-4f5d-9f5d-66027e8d323a" providerId="ADAL" clId="{1460DC4D-8591-4636-8840-C639BB272524}" dt="2025-10-17T01:26:10.529" v="843" actId="26606"/>
          <ac:spMkLst>
            <pc:docMk/>
            <pc:sldMk cId="12958686" sldId="2147469317"/>
            <ac:spMk id="9" creationId="{45D37F4E-DDB4-456B-97E0-9937730A039F}"/>
          </ac:spMkLst>
        </pc:spChg>
        <pc:spChg chg="add">
          <ac:chgData name="Maggie Larche" userId="de9cd045-65d2-4f5d-9f5d-66027e8d323a" providerId="ADAL" clId="{1460DC4D-8591-4636-8840-C639BB272524}" dt="2025-10-17T01:26:10.529" v="843" actId="26606"/>
          <ac:spMkLst>
            <pc:docMk/>
            <pc:sldMk cId="12958686" sldId="2147469317"/>
            <ac:spMk id="11" creationId="{B2DD41CD-8F47-4F56-AD12-4E2FF7696987}"/>
          </ac:spMkLst>
        </pc:spChg>
        <pc:picChg chg="add mod">
          <ac:chgData name="Maggie Larche" userId="de9cd045-65d2-4f5d-9f5d-66027e8d323a" providerId="ADAL" clId="{1460DC4D-8591-4636-8840-C639BB272524}" dt="2025-10-17T01:26:10.529" v="843" actId="26606"/>
          <ac:picMkLst>
            <pc:docMk/>
            <pc:sldMk cId="12958686" sldId="2147469317"/>
            <ac:picMk id="4" creationId="{7296D2CE-67FF-4410-3530-526E42096986}"/>
          </ac:picMkLst>
        </pc:picChg>
      </pc:sldChg>
      <pc:sldChg chg="addSp mod">
        <pc:chgData name="Maggie Larche" userId="de9cd045-65d2-4f5d-9f5d-66027e8d323a" providerId="ADAL" clId="{1460DC4D-8591-4636-8840-C639BB272524}" dt="2025-10-15T14:50:10.623" v="0" actId="22"/>
        <pc:sldMkLst>
          <pc:docMk/>
          <pc:sldMk cId="2471396207" sldId="2147469320"/>
        </pc:sldMkLst>
        <pc:picChg chg="add">
          <ac:chgData name="Maggie Larche" userId="de9cd045-65d2-4f5d-9f5d-66027e8d323a" providerId="ADAL" clId="{1460DC4D-8591-4636-8840-C639BB272524}" dt="2025-10-15T14:50:10.623" v="0" actId="22"/>
          <ac:picMkLst>
            <pc:docMk/>
            <pc:sldMk cId="2471396207" sldId="2147469320"/>
            <ac:picMk id="5" creationId="{CDFFCD1D-D634-83A5-0EBB-1B6B6DECCF48}"/>
          </ac:picMkLst>
        </pc:picChg>
      </pc:sldChg>
      <pc:sldChg chg="modSp mod ord">
        <pc:chgData name="Maggie Larche" userId="de9cd045-65d2-4f5d-9f5d-66027e8d323a" providerId="ADAL" clId="{1460DC4D-8591-4636-8840-C639BB272524}" dt="2025-10-17T19:56:53.367" v="1589" actId="20577"/>
        <pc:sldMkLst>
          <pc:docMk/>
          <pc:sldMk cId="2034060542" sldId="2147469321"/>
        </pc:sldMkLst>
        <pc:spChg chg="mod">
          <ac:chgData name="Maggie Larche" userId="de9cd045-65d2-4f5d-9f5d-66027e8d323a" providerId="ADAL" clId="{1460DC4D-8591-4636-8840-C639BB272524}" dt="2025-10-17T01:10:47.407" v="791" actId="20577"/>
          <ac:spMkLst>
            <pc:docMk/>
            <pc:sldMk cId="2034060542" sldId="2147469321"/>
            <ac:spMk id="2" creationId="{35B1E2AF-2B47-495C-AB45-C67E105EC57F}"/>
          </ac:spMkLst>
        </pc:spChg>
        <pc:spChg chg="mod">
          <ac:chgData name="Maggie Larche" userId="de9cd045-65d2-4f5d-9f5d-66027e8d323a" providerId="ADAL" clId="{1460DC4D-8591-4636-8840-C639BB272524}" dt="2025-10-17T19:56:53.367" v="1589" actId="20577"/>
          <ac:spMkLst>
            <pc:docMk/>
            <pc:sldMk cId="2034060542" sldId="2147469321"/>
            <ac:spMk id="3" creationId="{F63EDFA3-EDE2-974B-7C1C-48CB7AA6BC93}"/>
          </ac:spMkLst>
        </pc:spChg>
      </pc:sldChg>
      <pc:sldChg chg="addSp delSp modSp mod setBg">
        <pc:chgData name="Maggie Larche" userId="de9cd045-65d2-4f5d-9f5d-66027e8d323a" providerId="ADAL" clId="{1460DC4D-8591-4636-8840-C639BB272524}" dt="2025-10-17T01:24:36.247" v="837" actId="1076"/>
        <pc:sldMkLst>
          <pc:docMk/>
          <pc:sldMk cId="3635171896" sldId="2147469322"/>
        </pc:sldMkLst>
        <pc:spChg chg="mod">
          <ac:chgData name="Maggie Larche" userId="de9cd045-65d2-4f5d-9f5d-66027e8d323a" providerId="ADAL" clId="{1460DC4D-8591-4636-8840-C639BB272524}" dt="2025-10-16T02:00:50.803" v="197" actId="20577"/>
          <ac:spMkLst>
            <pc:docMk/>
            <pc:sldMk cId="3635171896" sldId="2147469322"/>
            <ac:spMk id="2" creationId="{1644398D-AD3F-0EF6-4BCD-D094131DAF2A}"/>
          </ac:spMkLst>
        </pc:spChg>
        <pc:spChg chg="mod">
          <ac:chgData name="Maggie Larche" userId="de9cd045-65d2-4f5d-9f5d-66027e8d323a" providerId="ADAL" clId="{1460DC4D-8591-4636-8840-C639BB272524}" dt="2025-10-16T02:00:41.416" v="176" actId="20577"/>
          <ac:spMkLst>
            <pc:docMk/>
            <pc:sldMk cId="3635171896" sldId="2147469322"/>
            <ac:spMk id="3" creationId="{ED9755F8-4249-B729-1447-732D9E0EC4E1}"/>
          </ac:spMkLst>
        </pc:spChg>
        <pc:spChg chg="add mod">
          <ac:chgData name="Maggie Larche" userId="de9cd045-65d2-4f5d-9f5d-66027e8d323a" providerId="ADAL" clId="{1460DC4D-8591-4636-8840-C639BB272524}" dt="2025-10-16T01:58:23.735" v="44" actId="1076"/>
          <ac:spMkLst>
            <pc:docMk/>
            <pc:sldMk cId="3635171896" sldId="2147469322"/>
            <ac:spMk id="6" creationId="{C5B405FA-DE81-A1AB-DE7A-FCD124DB66BB}"/>
          </ac:spMkLst>
        </pc:spChg>
        <pc:spChg chg="add mod">
          <ac:chgData name="Maggie Larche" userId="de9cd045-65d2-4f5d-9f5d-66027e8d323a" providerId="ADAL" clId="{1460DC4D-8591-4636-8840-C639BB272524}" dt="2025-10-16T01:58:30.166" v="45" actId="1076"/>
          <ac:spMkLst>
            <pc:docMk/>
            <pc:sldMk cId="3635171896" sldId="2147469322"/>
            <ac:spMk id="7" creationId="{6CB34A54-8691-7537-0640-2E70F5639305}"/>
          </ac:spMkLst>
        </pc:spChg>
        <pc:spChg chg="add mod">
          <ac:chgData name="Maggie Larche" userId="de9cd045-65d2-4f5d-9f5d-66027e8d323a" providerId="ADAL" clId="{1460DC4D-8591-4636-8840-C639BB272524}" dt="2025-10-16T01:59:01.515" v="49" actId="1076"/>
          <ac:spMkLst>
            <pc:docMk/>
            <pc:sldMk cId="3635171896" sldId="2147469322"/>
            <ac:spMk id="8" creationId="{5E8D145A-1601-13B8-04CE-7E51C88D44B5}"/>
          </ac:spMkLst>
        </pc:spChg>
        <pc:spChg chg="add mod">
          <ac:chgData name="Maggie Larche" userId="de9cd045-65d2-4f5d-9f5d-66027e8d323a" providerId="ADAL" clId="{1460DC4D-8591-4636-8840-C639BB272524}" dt="2025-10-16T01:58:34.633" v="46" actId="1076"/>
          <ac:spMkLst>
            <pc:docMk/>
            <pc:sldMk cId="3635171896" sldId="2147469322"/>
            <ac:spMk id="9" creationId="{CB28EB9A-05F9-4CC9-A499-134D4DFA1093}"/>
          </ac:spMkLst>
        </pc:spChg>
        <pc:spChg chg="add">
          <ac:chgData name="Maggie Larche" userId="de9cd045-65d2-4f5d-9f5d-66027e8d323a" providerId="ADAL" clId="{1460DC4D-8591-4636-8840-C639BB272524}" dt="2025-10-16T01:54:23.819" v="2" actId="26606"/>
          <ac:spMkLst>
            <pc:docMk/>
            <pc:sldMk cId="3635171896" sldId="2147469322"/>
            <ac:spMk id="10" creationId="{2B97F24A-32CE-4C1C-A50D-3016B394DCFB}"/>
          </ac:spMkLst>
        </pc:spChg>
        <pc:spChg chg="add mod">
          <ac:chgData name="Maggie Larche" userId="de9cd045-65d2-4f5d-9f5d-66027e8d323a" providerId="ADAL" clId="{1460DC4D-8591-4636-8840-C639BB272524}" dt="2025-10-16T01:58:54.423" v="48" actId="1076"/>
          <ac:spMkLst>
            <pc:docMk/>
            <pc:sldMk cId="3635171896" sldId="2147469322"/>
            <ac:spMk id="11" creationId="{8D0D5C00-CB4A-6E37-50B8-34278DA547CD}"/>
          </ac:spMkLst>
        </pc:spChg>
        <pc:spChg chg="add">
          <ac:chgData name="Maggie Larche" userId="de9cd045-65d2-4f5d-9f5d-66027e8d323a" providerId="ADAL" clId="{1460DC4D-8591-4636-8840-C639BB272524}" dt="2025-10-16T01:54:23.819" v="2" actId="26606"/>
          <ac:spMkLst>
            <pc:docMk/>
            <pc:sldMk cId="3635171896" sldId="2147469322"/>
            <ac:spMk id="12" creationId="{CD8B4F24-440B-49E9-B85D-733523DC064B}"/>
          </ac:spMkLst>
        </pc:spChg>
        <pc:spChg chg="add mod">
          <ac:chgData name="Maggie Larche" userId="de9cd045-65d2-4f5d-9f5d-66027e8d323a" providerId="ADAL" clId="{1460DC4D-8591-4636-8840-C639BB272524}" dt="2025-10-16T01:59:10.973" v="50" actId="1076"/>
          <ac:spMkLst>
            <pc:docMk/>
            <pc:sldMk cId="3635171896" sldId="2147469322"/>
            <ac:spMk id="13" creationId="{C705D281-0882-142E-86DD-E11F9F98F9B1}"/>
          </ac:spMkLst>
        </pc:spChg>
        <pc:spChg chg="add mod">
          <ac:chgData name="Maggie Larche" userId="de9cd045-65d2-4f5d-9f5d-66027e8d323a" providerId="ADAL" clId="{1460DC4D-8591-4636-8840-C639BB272524}" dt="2025-10-16T01:59:16.153" v="51" actId="1076"/>
          <ac:spMkLst>
            <pc:docMk/>
            <pc:sldMk cId="3635171896" sldId="2147469322"/>
            <ac:spMk id="14" creationId="{2471838C-6BC6-ED0B-2324-D15DEEBF9CBD}"/>
          </ac:spMkLst>
        </pc:spChg>
        <pc:spChg chg="add mod">
          <ac:chgData name="Maggie Larche" userId="de9cd045-65d2-4f5d-9f5d-66027e8d323a" providerId="ADAL" clId="{1460DC4D-8591-4636-8840-C639BB272524}" dt="2025-10-16T01:59:23.827" v="52" actId="1076"/>
          <ac:spMkLst>
            <pc:docMk/>
            <pc:sldMk cId="3635171896" sldId="2147469322"/>
            <ac:spMk id="15" creationId="{239ABFB9-A2FD-1DFB-4F16-12262818B657}"/>
          </ac:spMkLst>
        </pc:spChg>
        <pc:picChg chg="add mod">
          <ac:chgData name="Maggie Larche" userId="de9cd045-65d2-4f5d-9f5d-66027e8d323a" providerId="ADAL" clId="{1460DC4D-8591-4636-8840-C639BB272524}" dt="2025-10-17T01:24:36.247" v="837" actId="1076"/>
          <ac:picMkLst>
            <pc:docMk/>
            <pc:sldMk cId="3635171896" sldId="2147469322"/>
            <ac:picMk id="4" creationId="{484CE248-FF07-363A-9C50-459A70C86580}"/>
          </ac:picMkLst>
        </pc:picChg>
        <pc:picChg chg="add mod">
          <ac:chgData name="Maggie Larche" userId="de9cd045-65d2-4f5d-9f5d-66027e8d323a" providerId="ADAL" clId="{1460DC4D-8591-4636-8840-C639BB272524}" dt="2025-10-16T01:54:23.819" v="2" actId="26606"/>
          <ac:picMkLst>
            <pc:docMk/>
            <pc:sldMk cId="3635171896" sldId="2147469322"/>
            <ac:picMk id="5" creationId="{C5307207-1305-3DD4-38B8-59A45197F2BA}"/>
          </ac:picMkLst>
        </pc:picChg>
        <pc:picChg chg="add mod">
          <ac:chgData name="Maggie Larche" userId="de9cd045-65d2-4f5d-9f5d-66027e8d323a" providerId="ADAL" clId="{1460DC4D-8591-4636-8840-C639BB272524}" dt="2025-10-17T01:24:29.903" v="835" actId="1076"/>
          <ac:picMkLst>
            <pc:docMk/>
            <pc:sldMk cId="3635171896" sldId="2147469322"/>
            <ac:picMk id="16" creationId="{7742B430-54AC-76C3-69C3-25CEE799C42F}"/>
          </ac:picMkLst>
        </pc:picChg>
      </pc:sldChg>
      <pc:sldChg chg="addSp modSp mod">
        <pc:chgData name="Maggie Larche" userId="de9cd045-65d2-4f5d-9f5d-66027e8d323a" providerId="ADAL" clId="{1460DC4D-8591-4636-8840-C639BB272524}" dt="2025-10-17T19:53:03.137" v="1552" actId="1076"/>
        <pc:sldMkLst>
          <pc:docMk/>
          <pc:sldMk cId="1370147036" sldId="2147469324"/>
        </pc:sldMkLst>
        <pc:picChg chg="add mod">
          <ac:chgData name="Maggie Larche" userId="de9cd045-65d2-4f5d-9f5d-66027e8d323a" providerId="ADAL" clId="{1460DC4D-8591-4636-8840-C639BB272524}" dt="2025-10-17T19:53:03.137" v="1552" actId="1076"/>
          <ac:picMkLst>
            <pc:docMk/>
            <pc:sldMk cId="1370147036" sldId="2147469324"/>
            <ac:picMk id="5" creationId="{865F5D50-079F-DD41-2F52-BF38468FC4C3}"/>
          </ac:picMkLst>
        </pc:picChg>
      </pc:sldChg>
      <pc:sldChg chg="addSp delSp modSp del mod">
        <pc:chgData name="Maggie Larche" userId="de9cd045-65d2-4f5d-9f5d-66027e8d323a" providerId="ADAL" clId="{1460DC4D-8591-4636-8840-C639BB272524}" dt="2025-10-17T19:57:19.850" v="1591" actId="47"/>
        <pc:sldMkLst>
          <pc:docMk/>
          <pc:sldMk cId="146306594" sldId="2147469325"/>
        </pc:sldMkLst>
      </pc:sldChg>
      <pc:sldChg chg="delSp add del mod">
        <pc:chgData name="Maggie Larche" userId="de9cd045-65d2-4f5d-9f5d-66027e8d323a" providerId="ADAL" clId="{1460DC4D-8591-4636-8840-C639BB272524}" dt="2025-10-17T19:59:33.864" v="1603" actId="47"/>
        <pc:sldMkLst>
          <pc:docMk/>
          <pc:sldMk cId="421310591" sldId="2147469326"/>
        </pc:sldMkLst>
      </pc:sldChg>
      <pc:sldChg chg="addSp delSp modSp new del mod">
        <pc:chgData name="Maggie Larche" userId="de9cd045-65d2-4f5d-9f5d-66027e8d323a" providerId="ADAL" clId="{1460DC4D-8591-4636-8840-C639BB272524}" dt="2025-10-17T19:58:13.495" v="1594" actId="2696"/>
        <pc:sldMkLst>
          <pc:docMk/>
          <pc:sldMk cId="1835222000" sldId="2147469326"/>
        </pc:sldMkLst>
      </pc:sldChg>
      <pc:sldChg chg="addSp delSp modSp new mod setBg">
        <pc:chgData name="Maggie Larche" userId="de9cd045-65d2-4f5d-9f5d-66027e8d323a" providerId="ADAL" clId="{1460DC4D-8591-4636-8840-C639BB272524}" dt="2025-10-17T01:11:34.869" v="796" actId="1076"/>
        <pc:sldMkLst>
          <pc:docMk/>
          <pc:sldMk cId="72699048" sldId="2147469327"/>
        </pc:sldMkLst>
        <pc:picChg chg="add mod">
          <ac:chgData name="Maggie Larche" userId="de9cd045-65d2-4f5d-9f5d-66027e8d323a" providerId="ADAL" clId="{1460DC4D-8591-4636-8840-C639BB272524}" dt="2025-10-17T01:11:34.869" v="796" actId="1076"/>
          <ac:picMkLst>
            <pc:docMk/>
            <pc:sldMk cId="72699048" sldId="2147469327"/>
            <ac:picMk id="5" creationId="{2DE6A3BF-BE41-49E1-7AE2-EEEE6F143EC0}"/>
          </ac:picMkLst>
        </pc:picChg>
      </pc:sldChg>
      <pc:sldChg chg="addSp delSp modSp new mod">
        <pc:chgData name="Maggie Larche" userId="de9cd045-65d2-4f5d-9f5d-66027e8d323a" providerId="ADAL" clId="{1460DC4D-8591-4636-8840-C639BB272524}" dt="2025-10-17T19:49:54.266" v="1550" actId="20577"/>
        <pc:sldMkLst>
          <pc:docMk/>
          <pc:sldMk cId="2037203341" sldId="2147469328"/>
        </pc:sldMkLst>
        <pc:spChg chg="mod">
          <ac:chgData name="Maggie Larche" userId="de9cd045-65d2-4f5d-9f5d-66027e8d323a" providerId="ADAL" clId="{1460DC4D-8591-4636-8840-C639BB272524}" dt="2025-10-17T19:49:54.266" v="1550" actId="20577"/>
          <ac:spMkLst>
            <pc:docMk/>
            <pc:sldMk cId="2037203341" sldId="2147469328"/>
            <ac:spMk id="2" creationId="{FC2949FF-B6CC-555E-24A3-C13832A9A8CB}"/>
          </ac:spMkLst>
        </pc:spChg>
        <pc:picChg chg="add mod">
          <ac:chgData name="Maggie Larche" userId="de9cd045-65d2-4f5d-9f5d-66027e8d323a" providerId="ADAL" clId="{1460DC4D-8591-4636-8840-C639BB272524}" dt="2025-10-17T00:55:20.371" v="574" actId="1076"/>
          <ac:picMkLst>
            <pc:docMk/>
            <pc:sldMk cId="2037203341" sldId="2147469328"/>
            <ac:picMk id="4" creationId="{7AA240D6-9CB2-693F-0486-6CF692EE0DAE}"/>
          </ac:picMkLst>
        </pc:picChg>
        <pc:picChg chg="add mod">
          <ac:chgData name="Maggie Larche" userId="de9cd045-65d2-4f5d-9f5d-66027e8d323a" providerId="ADAL" clId="{1460DC4D-8591-4636-8840-C639BB272524}" dt="2025-10-17T00:54:34.457" v="566" actId="1076"/>
          <ac:picMkLst>
            <pc:docMk/>
            <pc:sldMk cId="2037203341" sldId="2147469328"/>
            <ac:picMk id="1026" creationId="{E23B42A7-692D-A466-12F7-22FD034C5315}"/>
          </ac:picMkLst>
        </pc:picChg>
      </pc:sldChg>
      <pc:sldChg chg="addSp new mod">
        <pc:chgData name="Maggie Larche" userId="de9cd045-65d2-4f5d-9f5d-66027e8d323a" providerId="ADAL" clId="{1460DC4D-8591-4636-8840-C639BB272524}" dt="2025-10-17T00:57:52.268" v="714" actId="22"/>
        <pc:sldMkLst>
          <pc:docMk/>
          <pc:sldMk cId="3776841031" sldId="2147469329"/>
        </pc:sldMkLst>
        <pc:picChg chg="add">
          <ac:chgData name="Maggie Larche" userId="de9cd045-65d2-4f5d-9f5d-66027e8d323a" providerId="ADAL" clId="{1460DC4D-8591-4636-8840-C639BB272524}" dt="2025-10-17T00:57:52.268" v="714" actId="22"/>
          <ac:picMkLst>
            <pc:docMk/>
            <pc:sldMk cId="3776841031" sldId="2147469329"/>
            <ac:picMk id="5" creationId="{32E0ACFB-010F-84D6-19B5-37D19F5BA968}"/>
          </ac:picMkLst>
        </pc:picChg>
      </pc:sldChg>
      <pc:sldChg chg="modSp new mod">
        <pc:chgData name="Maggie Larche" userId="de9cd045-65d2-4f5d-9f5d-66027e8d323a" providerId="ADAL" clId="{1460DC4D-8591-4636-8840-C639BB272524}" dt="2025-10-17T18:43:32.661" v="993" actId="20577"/>
        <pc:sldMkLst>
          <pc:docMk/>
          <pc:sldMk cId="2685558204" sldId="2147469330"/>
        </pc:sldMkLst>
        <pc:spChg chg="mod">
          <ac:chgData name="Maggie Larche" userId="de9cd045-65d2-4f5d-9f5d-66027e8d323a" providerId="ADAL" clId="{1460DC4D-8591-4636-8840-C639BB272524}" dt="2025-10-17T18:43:32.661" v="993" actId="20577"/>
          <ac:spMkLst>
            <pc:docMk/>
            <pc:sldMk cId="2685558204" sldId="2147469330"/>
            <ac:spMk id="2" creationId="{0B5655D3-A667-084D-3C91-FB62BAA4AE35}"/>
          </ac:spMkLst>
        </pc:spChg>
      </pc:sldChg>
      <pc:sldChg chg="modSp new mod">
        <pc:chgData name="Maggie Larche" userId="de9cd045-65d2-4f5d-9f5d-66027e8d323a" providerId="ADAL" clId="{1460DC4D-8591-4636-8840-C639BB272524}" dt="2025-10-17T01:10:22.349" v="774" actId="20577"/>
        <pc:sldMkLst>
          <pc:docMk/>
          <pc:sldMk cId="3196502655" sldId="2147469331"/>
        </pc:sldMkLst>
        <pc:spChg chg="mod">
          <ac:chgData name="Maggie Larche" userId="de9cd045-65d2-4f5d-9f5d-66027e8d323a" providerId="ADAL" clId="{1460DC4D-8591-4636-8840-C639BB272524}" dt="2025-10-17T01:10:22.349" v="774" actId="20577"/>
          <ac:spMkLst>
            <pc:docMk/>
            <pc:sldMk cId="3196502655" sldId="2147469331"/>
            <ac:spMk id="2" creationId="{8D40DE94-E97B-F947-7A01-3F78A79B33B8}"/>
          </ac:spMkLst>
        </pc:spChg>
      </pc:sldChg>
      <pc:sldChg chg="addSp modSp add mod setBg">
        <pc:chgData name="Maggie Larche" userId="de9cd045-65d2-4f5d-9f5d-66027e8d323a" providerId="ADAL" clId="{1460DC4D-8591-4636-8840-C639BB272524}" dt="2025-10-17T19:38:37.262" v="1176" actId="27636"/>
        <pc:sldMkLst>
          <pc:docMk/>
          <pc:sldMk cId="2694420690" sldId="2147469332"/>
        </pc:sldMkLst>
        <pc:spChg chg="mod">
          <ac:chgData name="Maggie Larche" userId="de9cd045-65d2-4f5d-9f5d-66027e8d323a" providerId="ADAL" clId="{1460DC4D-8591-4636-8840-C639BB272524}" dt="2025-10-17T19:38:37.262" v="1176" actId="27636"/>
          <ac:spMkLst>
            <pc:docMk/>
            <pc:sldMk cId="2694420690" sldId="2147469332"/>
            <ac:spMk id="2" creationId="{E3690C79-6A57-057D-A097-D8F103378FD8}"/>
          </ac:spMkLst>
        </pc:spChg>
        <pc:spChg chg="mod">
          <ac:chgData name="Maggie Larche" userId="de9cd045-65d2-4f5d-9f5d-66027e8d323a" providerId="ADAL" clId="{1460DC4D-8591-4636-8840-C639BB272524}" dt="2025-10-17T01:25:34.364" v="841" actId="26606"/>
          <ac:spMkLst>
            <pc:docMk/>
            <pc:sldMk cId="2694420690" sldId="2147469332"/>
            <ac:spMk id="3" creationId="{31F4B1CE-B05D-5007-1927-7013B956DA96}"/>
          </ac:spMkLst>
        </pc:spChg>
        <pc:spChg chg="add">
          <ac:chgData name="Maggie Larche" userId="de9cd045-65d2-4f5d-9f5d-66027e8d323a" providerId="ADAL" clId="{1460DC4D-8591-4636-8840-C639BB272524}" dt="2025-10-17T01:25:34.364" v="841" actId="26606"/>
          <ac:spMkLst>
            <pc:docMk/>
            <pc:sldMk cId="2694420690" sldId="2147469332"/>
            <ac:spMk id="9" creationId="{45D37F4E-DDB4-456B-97E0-9937730A039F}"/>
          </ac:spMkLst>
        </pc:spChg>
        <pc:spChg chg="add">
          <ac:chgData name="Maggie Larche" userId="de9cd045-65d2-4f5d-9f5d-66027e8d323a" providerId="ADAL" clId="{1460DC4D-8591-4636-8840-C639BB272524}" dt="2025-10-17T01:25:34.364" v="841" actId="26606"/>
          <ac:spMkLst>
            <pc:docMk/>
            <pc:sldMk cId="2694420690" sldId="2147469332"/>
            <ac:spMk id="11" creationId="{B2DD41CD-8F47-4F56-AD12-4E2FF7696987}"/>
          </ac:spMkLst>
        </pc:spChg>
        <pc:picChg chg="add mod">
          <ac:chgData name="Maggie Larche" userId="de9cd045-65d2-4f5d-9f5d-66027e8d323a" providerId="ADAL" clId="{1460DC4D-8591-4636-8840-C639BB272524}" dt="2025-10-17T01:25:34.364" v="841" actId="26606"/>
          <ac:picMkLst>
            <pc:docMk/>
            <pc:sldMk cId="2694420690" sldId="2147469332"/>
            <ac:picMk id="4" creationId="{FAD12377-4509-ECA4-AF3A-9F8B03DB3630}"/>
          </ac:picMkLst>
        </pc:picChg>
      </pc:sldChg>
      <pc:sldChg chg="addSp delSp modSp new mod setBg">
        <pc:chgData name="Maggie Larche" userId="de9cd045-65d2-4f5d-9f5d-66027e8d323a" providerId="ADAL" clId="{1460DC4D-8591-4636-8840-C639BB272524}" dt="2025-10-17T01:37:52.980" v="924" actId="1076"/>
        <pc:sldMkLst>
          <pc:docMk/>
          <pc:sldMk cId="1827323137" sldId="2147469333"/>
        </pc:sldMkLst>
        <pc:spChg chg="add mod">
          <ac:chgData name="Maggie Larche" userId="de9cd045-65d2-4f5d-9f5d-66027e8d323a" providerId="ADAL" clId="{1460DC4D-8591-4636-8840-C639BB272524}" dt="2025-10-17T01:37:52.980" v="924" actId="1076"/>
          <ac:spMkLst>
            <pc:docMk/>
            <pc:sldMk cId="1827323137" sldId="2147469333"/>
            <ac:spMk id="7" creationId="{253C511A-DEA5-EC87-F576-8E9BC273FC9F}"/>
          </ac:spMkLst>
        </pc:spChg>
        <pc:spChg chg="add">
          <ac:chgData name="Maggie Larche" userId="de9cd045-65d2-4f5d-9f5d-66027e8d323a" providerId="ADAL" clId="{1460DC4D-8591-4636-8840-C639BB272524}" dt="2025-10-17T01:37:37.151" v="922" actId="26606"/>
          <ac:spMkLst>
            <pc:docMk/>
            <pc:sldMk cId="1827323137" sldId="2147469333"/>
            <ac:spMk id="19" creationId="{2B97F24A-32CE-4C1C-A50D-3016B394DCFB}"/>
          </ac:spMkLst>
        </pc:spChg>
        <pc:spChg chg="add">
          <ac:chgData name="Maggie Larche" userId="de9cd045-65d2-4f5d-9f5d-66027e8d323a" providerId="ADAL" clId="{1460DC4D-8591-4636-8840-C639BB272524}" dt="2025-10-17T01:37:37.151" v="922" actId="26606"/>
          <ac:spMkLst>
            <pc:docMk/>
            <pc:sldMk cId="1827323137" sldId="2147469333"/>
            <ac:spMk id="21" creationId="{CD8B4F24-440B-49E9-B85D-733523DC064B}"/>
          </ac:spMkLst>
        </pc:spChg>
        <pc:picChg chg="add mod ord">
          <ac:chgData name="Maggie Larche" userId="de9cd045-65d2-4f5d-9f5d-66027e8d323a" providerId="ADAL" clId="{1460DC4D-8591-4636-8840-C639BB272524}" dt="2025-10-17T01:37:44.436" v="923" actId="1076"/>
          <ac:picMkLst>
            <pc:docMk/>
            <pc:sldMk cId="1827323137" sldId="2147469333"/>
            <ac:picMk id="5" creationId="{5CB6169E-84B2-9F57-AD8C-03D10C810319}"/>
          </ac:picMkLst>
        </pc:picChg>
      </pc:sldChg>
      <pc:sldChg chg="addSp modSp new mod">
        <pc:chgData name="Maggie Larche" userId="de9cd045-65d2-4f5d-9f5d-66027e8d323a" providerId="ADAL" clId="{1460DC4D-8591-4636-8840-C639BB272524}" dt="2025-10-17T19:37:10.136" v="1139" actId="20577"/>
        <pc:sldMkLst>
          <pc:docMk/>
          <pc:sldMk cId="1217665134" sldId="2147469334"/>
        </pc:sldMkLst>
        <pc:spChg chg="mod">
          <ac:chgData name="Maggie Larche" userId="de9cd045-65d2-4f5d-9f5d-66027e8d323a" providerId="ADAL" clId="{1460DC4D-8591-4636-8840-C639BB272524}" dt="2025-10-17T19:37:10.136" v="1139" actId="20577"/>
          <ac:spMkLst>
            <pc:docMk/>
            <pc:sldMk cId="1217665134" sldId="2147469334"/>
            <ac:spMk id="2" creationId="{F624E709-5217-A277-1858-89A69CA06103}"/>
          </ac:spMkLst>
        </pc:spChg>
        <pc:picChg chg="add mod">
          <ac:chgData name="Maggie Larche" userId="de9cd045-65d2-4f5d-9f5d-66027e8d323a" providerId="ADAL" clId="{1460DC4D-8591-4636-8840-C639BB272524}" dt="2025-10-17T19:36:57.124" v="1117" actId="1076"/>
          <ac:picMkLst>
            <pc:docMk/>
            <pc:sldMk cId="1217665134" sldId="2147469334"/>
            <ac:picMk id="5" creationId="{12CEDDAC-2F07-344E-885A-A3EA485325D5}"/>
          </ac:picMkLst>
        </pc:picChg>
      </pc:sldChg>
      <pc:sldChg chg="modSp new del mod">
        <pc:chgData name="Maggie Larche" userId="de9cd045-65d2-4f5d-9f5d-66027e8d323a" providerId="ADAL" clId="{1460DC4D-8591-4636-8840-C639BB272524}" dt="2025-10-19T01:18:03.205" v="1622" actId="47"/>
        <pc:sldMkLst>
          <pc:docMk/>
          <pc:sldMk cId="702131587" sldId="2147469335"/>
        </pc:sldMkLst>
      </pc:sldChg>
      <pc:sldChg chg="add del">
        <pc:chgData name="Maggie Larche" userId="de9cd045-65d2-4f5d-9f5d-66027e8d323a" providerId="ADAL" clId="{1460DC4D-8591-4636-8840-C639BB272524}" dt="2025-10-19T01:17:56.826" v="1619" actId="47"/>
        <pc:sldMkLst>
          <pc:docMk/>
          <pc:sldMk cId="3743473095" sldId="2147469336"/>
        </pc:sldMkLst>
      </pc:sldChg>
      <pc:sldChg chg="modSp add mod">
        <pc:chgData name="Maggie Larche" userId="de9cd045-65d2-4f5d-9f5d-66027e8d323a" providerId="ADAL" clId="{1460DC4D-8591-4636-8840-C639BB272524}" dt="2025-10-19T01:20:34.639" v="1625" actId="27636"/>
        <pc:sldMkLst>
          <pc:docMk/>
          <pc:sldMk cId="1193977602" sldId="2147471633"/>
        </pc:sldMkLst>
        <pc:spChg chg="mod">
          <ac:chgData name="Maggie Larche" userId="de9cd045-65d2-4f5d-9f5d-66027e8d323a" providerId="ADAL" clId="{1460DC4D-8591-4636-8840-C639BB272524}" dt="2025-10-19T01:20:34.639" v="1625" actId="27636"/>
          <ac:spMkLst>
            <pc:docMk/>
            <pc:sldMk cId="1193977602" sldId="2147471633"/>
            <ac:spMk id="2" creationId="{3F5DEF69-56AB-DC75-A0E6-05EC5FDE2213}"/>
          </ac:spMkLst>
        </pc:spChg>
      </pc:sldChg>
      <pc:sldChg chg="modSp add mod">
        <pc:chgData name="Maggie Larche" userId="de9cd045-65d2-4f5d-9f5d-66027e8d323a" providerId="ADAL" clId="{1460DC4D-8591-4636-8840-C639BB272524}" dt="2025-10-19T01:20:57.954" v="1667" actId="1076"/>
        <pc:sldMkLst>
          <pc:docMk/>
          <pc:sldMk cId="271577199" sldId="2147471643"/>
        </pc:sldMkLst>
        <pc:spChg chg="mod">
          <ac:chgData name="Maggie Larche" userId="de9cd045-65d2-4f5d-9f5d-66027e8d323a" providerId="ADAL" clId="{1460DC4D-8591-4636-8840-C639BB272524}" dt="2025-10-19T01:20:52.879" v="1666" actId="5793"/>
          <ac:spMkLst>
            <pc:docMk/>
            <pc:sldMk cId="271577199" sldId="2147471643"/>
            <ac:spMk id="2" creationId="{AFFD8386-5261-B2B7-69AC-B6B4E1B4AAC1}"/>
          </ac:spMkLst>
        </pc:spChg>
        <pc:spChg chg="mod">
          <ac:chgData name="Maggie Larche" userId="de9cd045-65d2-4f5d-9f5d-66027e8d323a" providerId="ADAL" clId="{1460DC4D-8591-4636-8840-C639BB272524}" dt="2025-10-19T01:20:34.613" v="1624" actId="27636"/>
          <ac:spMkLst>
            <pc:docMk/>
            <pc:sldMk cId="271577199" sldId="2147471643"/>
            <ac:spMk id="3" creationId="{053B33F4-559A-F052-54EA-FC61BE127314}"/>
          </ac:spMkLst>
        </pc:spChg>
        <pc:picChg chg="mod">
          <ac:chgData name="Maggie Larche" userId="de9cd045-65d2-4f5d-9f5d-66027e8d323a" providerId="ADAL" clId="{1460DC4D-8591-4636-8840-C639BB272524}" dt="2025-10-19T01:20:57.954" v="1667" actId="1076"/>
          <ac:picMkLst>
            <pc:docMk/>
            <pc:sldMk cId="271577199" sldId="2147471643"/>
            <ac:picMk id="4" creationId="{A7A35203-BCC7-3ADB-0CD7-E3ACAFC2C6F6}"/>
          </ac:picMkLst>
        </pc:picChg>
      </pc:sldChg>
      <pc:sldChg chg="add del">
        <pc:chgData name="Maggie Larche" userId="de9cd045-65d2-4f5d-9f5d-66027e8d323a" providerId="ADAL" clId="{1460DC4D-8591-4636-8840-C639BB272524}" dt="2025-10-19T01:21:22.939" v="1669" actId="2696"/>
        <pc:sldMkLst>
          <pc:docMk/>
          <pc:sldMk cId="2317740947" sldId="2147471644"/>
        </pc:sldMkLst>
      </pc:sldChg>
      <pc:sldChg chg="add">
        <pc:chgData name="Maggie Larche" userId="de9cd045-65d2-4f5d-9f5d-66027e8d323a" providerId="ADAL" clId="{1460DC4D-8591-4636-8840-C639BB272524}" dt="2025-10-19T01:21:44.245" v="1671"/>
        <pc:sldMkLst>
          <pc:docMk/>
          <pc:sldMk cId="4058739600" sldId="2147471644"/>
        </pc:sldMkLst>
      </pc:sldChg>
      <pc:sldChg chg="addSp delSp modSp new mod">
        <pc:chgData name="Maggie Larche" userId="de9cd045-65d2-4f5d-9f5d-66027e8d323a" providerId="ADAL" clId="{1460DC4D-8591-4636-8840-C639BB272524}" dt="2025-10-19T01:40:19.914" v="1684" actId="1076"/>
        <pc:sldMkLst>
          <pc:docMk/>
          <pc:sldMk cId="595952865" sldId="2147471645"/>
        </pc:sldMkLst>
        <pc:spChg chg="del">
          <ac:chgData name="Maggie Larche" userId="de9cd045-65d2-4f5d-9f5d-66027e8d323a" providerId="ADAL" clId="{1460DC4D-8591-4636-8840-C639BB272524}" dt="2025-10-19T01:32:34.191" v="1673" actId="22"/>
          <ac:spMkLst>
            <pc:docMk/>
            <pc:sldMk cId="595952865" sldId="2147471645"/>
            <ac:spMk id="3" creationId="{7D587B1E-6D91-6C2B-2AB7-E786F7DB3928}"/>
          </ac:spMkLst>
        </pc:spChg>
        <pc:spChg chg="add mod">
          <ac:chgData name="Maggie Larche" userId="de9cd045-65d2-4f5d-9f5d-66027e8d323a" providerId="ADAL" clId="{1460DC4D-8591-4636-8840-C639BB272524}" dt="2025-10-19T01:39:32.393" v="1680" actId="1076"/>
          <ac:spMkLst>
            <pc:docMk/>
            <pc:sldMk cId="595952865" sldId="2147471645"/>
            <ac:spMk id="9" creationId="{EBD78F5C-5930-CEFE-6C96-E7A94529F064}"/>
          </ac:spMkLst>
        </pc:spChg>
        <pc:picChg chg="add mod ord">
          <ac:chgData name="Maggie Larche" userId="de9cd045-65d2-4f5d-9f5d-66027e8d323a" providerId="ADAL" clId="{1460DC4D-8591-4636-8840-C639BB272524}" dt="2025-10-19T01:35:36.699" v="1677" actId="1076"/>
          <ac:picMkLst>
            <pc:docMk/>
            <pc:sldMk cId="595952865" sldId="2147471645"/>
            <ac:picMk id="5" creationId="{30A220BD-8F2A-CAC5-094D-C9BA5547F757}"/>
          </ac:picMkLst>
        </pc:picChg>
        <pc:picChg chg="add mod">
          <ac:chgData name="Maggie Larche" userId="de9cd045-65d2-4f5d-9f5d-66027e8d323a" providerId="ADAL" clId="{1460DC4D-8591-4636-8840-C639BB272524}" dt="2025-10-19T01:40:19.914" v="1684" actId="1076"/>
          <ac:picMkLst>
            <pc:docMk/>
            <pc:sldMk cId="595952865" sldId="2147471645"/>
            <ac:picMk id="7" creationId="{9D65648E-252B-1163-78D8-9F10979AB541}"/>
          </ac:picMkLst>
        </pc:picChg>
        <pc:picChg chg="add mod">
          <ac:chgData name="Maggie Larche" userId="de9cd045-65d2-4f5d-9f5d-66027e8d323a" providerId="ADAL" clId="{1460DC4D-8591-4636-8840-C639BB272524}" dt="2025-10-19T01:40:16.473" v="1683" actId="1076"/>
          <ac:picMkLst>
            <pc:docMk/>
            <pc:sldMk cId="595952865" sldId="2147471645"/>
            <ac:picMk id="11" creationId="{DBC1D540-0CE6-FA59-4CF6-647F1E09521F}"/>
          </ac:picMkLst>
        </pc:pic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D7FA4E7-014B-4674-975C-AD73596D88BF}"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n-CA"/>
        </a:p>
      </dgm:t>
    </dgm:pt>
    <dgm:pt modelId="{C96ED466-E480-481A-8B6F-4DD8396519E7}">
      <dgm:prSet phldrT="[Text]"/>
      <dgm:spPr/>
      <dgm:t>
        <a:bodyPr/>
        <a:lstStyle/>
        <a:p>
          <a:r>
            <a:rPr lang="en-CA" dirty="0"/>
            <a:t>Scleroderma</a:t>
          </a:r>
        </a:p>
      </dgm:t>
    </dgm:pt>
    <dgm:pt modelId="{2D57F080-04BF-424D-B19B-0DCBB402ECF0}" type="parTrans" cxnId="{30A52808-5D8D-438F-B504-B8C726B5CDAE}">
      <dgm:prSet/>
      <dgm:spPr/>
      <dgm:t>
        <a:bodyPr/>
        <a:lstStyle/>
        <a:p>
          <a:endParaRPr lang="en-CA"/>
        </a:p>
      </dgm:t>
    </dgm:pt>
    <dgm:pt modelId="{3C716D8F-5AB2-4C21-B9F9-DACDE9A6F5CE}" type="sibTrans" cxnId="{30A52808-5D8D-438F-B504-B8C726B5CDAE}">
      <dgm:prSet/>
      <dgm:spPr/>
      <dgm:t>
        <a:bodyPr/>
        <a:lstStyle/>
        <a:p>
          <a:endParaRPr lang="en-CA"/>
        </a:p>
      </dgm:t>
    </dgm:pt>
    <dgm:pt modelId="{0561A31B-5E09-45A3-BA7F-5F31366E9210}">
      <dgm:prSet phldrT="[Text]"/>
      <dgm:spPr/>
      <dgm:t>
        <a:bodyPr/>
        <a:lstStyle/>
        <a:p>
          <a:r>
            <a:rPr lang="en-CA"/>
            <a:t>Localised</a:t>
          </a:r>
        </a:p>
      </dgm:t>
    </dgm:pt>
    <dgm:pt modelId="{16BF63AA-2A97-4EC6-A348-E8BA2C0C38BD}" type="parTrans" cxnId="{7F95E8D8-8814-43D5-AC33-7206548C3A16}">
      <dgm:prSet/>
      <dgm:spPr/>
      <dgm:t>
        <a:bodyPr/>
        <a:lstStyle/>
        <a:p>
          <a:endParaRPr lang="en-CA"/>
        </a:p>
      </dgm:t>
    </dgm:pt>
    <dgm:pt modelId="{D1155155-2918-4038-A768-3A3D0B36A5A5}" type="sibTrans" cxnId="{7F95E8D8-8814-43D5-AC33-7206548C3A16}">
      <dgm:prSet/>
      <dgm:spPr/>
      <dgm:t>
        <a:bodyPr/>
        <a:lstStyle/>
        <a:p>
          <a:endParaRPr lang="en-CA"/>
        </a:p>
      </dgm:t>
    </dgm:pt>
    <dgm:pt modelId="{C2CEF19C-CEDC-42F0-897E-F306796AA4D0}">
      <dgm:prSet phldrT="[Text]"/>
      <dgm:spPr/>
      <dgm:t>
        <a:bodyPr/>
        <a:lstStyle/>
        <a:p>
          <a:r>
            <a:rPr lang="en-CA" dirty="0"/>
            <a:t>Morphea</a:t>
          </a:r>
        </a:p>
      </dgm:t>
    </dgm:pt>
    <dgm:pt modelId="{E50A4A37-A1A3-4B8D-A230-6B91F6B7E6E8}" type="parTrans" cxnId="{466E2FD5-8A0F-4963-B332-24E4BF72B0BF}">
      <dgm:prSet/>
      <dgm:spPr/>
      <dgm:t>
        <a:bodyPr/>
        <a:lstStyle/>
        <a:p>
          <a:endParaRPr lang="en-CA"/>
        </a:p>
      </dgm:t>
    </dgm:pt>
    <dgm:pt modelId="{DE45B2AE-08B3-4159-9410-8E6A0DD64F64}" type="sibTrans" cxnId="{466E2FD5-8A0F-4963-B332-24E4BF72B0BF}">
      <dgm:prSet/>
      <dgm:spPr/>
      <dgm:t>
        <a:bodyPr/>
        <a:lstStyle/>
        <a:p>
          <a:endParaRPr lang="en-CA"/>
        </a:p>
      </dgm:t>
    </dgm:pt>
    <dgm:pt modelId="{89DE6200-6F4C-434C-9B97-031F8FE15739}">
      <dgm:prSet phldrT="[Text]"/>
      <dgm:spPr/>
      <dgm:t>
        <a:bodyPr/>
        <a:lstStyle/>
        <a:p>
          <a:r>
            <a:rPr lang="en-CA"/>
            <a:t>Linear (en coup de Sabre)</a:t>
          </a:r>
        </a:p>
      </dgm:t>
    </dgm:pt>
    <dgm:pt modelId="{574C295B-8F25-4434-ADF5-0AE28B686954}" type="parTrans" cxnId="{E7F3407D-8F23-4B47-91A0-88CC7C85A8ED}">
      <dgm:prSet/>
      <dgm:spPr/>
      <dgm:t>
        <a:bodyPr/>
        <a:lstStyle/>
        <a:p>
          <a:endParaRPr lang="en-CA"/>
        </a:p>
      </dgm:t>
    </dgm:pt>
    <dgm:pt modelId="{5232531D-8F53-427D-BA0B-67A874CE2411}" type="sibTrans" cxnId="{E7F3407D-8F23-4B47-91A0-88CC7C85A8ED}">
      <dgm:prSet/>
      <dgm:spPr/>
      <dgm:t>
        <a:bodyPr/>
        <a:lstStyle/>
        <a:p>
          <a:endParaRPr lang="en-CA"/>
        </a:p>
      </dgm:t>
    </dgm:pt>
    <dgm:pt modelId="{6557C659-3842-4AC9-B6B2-D7FC80F88F3A}">
      <dgm:prSet phldrT="[Text]"/>
      <dgm:spPr>
        <a:ln>
          <a:solidFill>
            <a:srgbClr val="FF0000"/>
          </a:solidFill>
        </a:ln>
      </dgm:spPr>
      <dgm:t>
        <a:bodyPr/>
        <a:lstStyle/>
        <a:p>
          <a:r>
            <a:rPr lang="en-CA"/>
            <a:t>Systemic</a:t>
          </a:r>
        </a:p>
      </dgm:t>
    </dgm:pt>
    <dgm:pt modelId="{D0A313D1-EA6B-47B1-B288-F85368F23C2B}" type="parTrans" cxnId="{25F3885E-D7F3-4272-8281-9D5387F7F2DB}">
      <dgm:prSet/>
      <dgm:spPr/>
      <dgm:t>
        <a:bodyPr/>
        <a:lstStyle/>
        <a:p>
          <a:endParaRPr lang="en-CA"/>
        </a:p>
      </dgm:t>
    </dgm:pt>
    <dgm:pt modelId="{AC0BA292-34B0-456E-86A7-61FF36E807BB}" type="sibTrans" cxnId="{25F3885E-D7F3-4272-8281-9D5387F7F2DB}">
      <dgm:prSet/>
      <dgm:spPr/>
      <dgm:t>
        <a:bodyPr/>
        <a:lstStyle/>
        <a:p>
          <a:endParaRPr lang="en-CA"/>
        </a:p>
      </dgm:t>
    </dgm:pt>
    <dgm:pt modelId="{D0FC162C-6BD7-4C18-B67F-D2683E02A88E}">
      <dgm:prSet phldrT="[Text]"/>
      <dgm:spPr>
        <a:ln>
          <a:solidFill>
            <a:srgbClr val="FF0000"/>
          </a:solidFill>
        </a:ln>
      </dgm:spPr>
      <dgm:t>
        <a:bodyPr/>
        <a:lstStyle/>
        <a:p>
          <a:r>
            <a:rPr lang="en-CA"/>
            <a:t>Limited (distal to elbows or knees) </a:t>
          </a:r>
        </a:p>
      </dgm:t>
    </dgm:pt>
    <dgm:pt modelId="{6E78F14E-655B-47E4-ADB2-36557C1354A2}" type="parTrans" cxnId="{067A4A05-AF14-4349-B540-1E2F1C9B7421}">
      <dgm:prSet/>
      <dgm:spPr/>
      <dgm:t>
        <a:bodyPr/>
        <a:lstStyle/>
        <a:p>
          <a:endParaRPr lang="en-CA"/>
        </a:p>
      </dgm:t>
    </dgm:pt>
    <dgm:pt modelId="{4D57CE0B-7A94-4F9F-A6F6-CCB1077A05B3}" type="sibTrans" cxnId="{067A4A05-AF14-4349-B540-1E2F1C9B7421}">
      <dgm:prSet/>
      <dgm:spPr/>
      <dgm:t>
        <a:bodyPr/>
        <a:lstStyle/>
        <a:p>
          <a:endParaRPr lang="en-CA"/>
        </a:p>
      </dgm:t>
    </dgm:pt>
    <dgm:pt modelId="{7FADD839-F887-4AF5-8158-845065F9DE2B}">
      <dgm:prSet phldrT="[Text]"/>
      <dgm:spPr>
        <a:ln>
          <a:solidFill>
            <a:srgbClr val="FF0000"/>
          </a:solidFill>
        </a:ln>
      </dgm:spPr>
      <dgm:t>
        <a:bodyPr/>
        <a:lstStyle/>
        <a:p>
          <a:r>
            <a:rPr lang="en-CA"/>
            <a:t>Diffuse</a:t>
          </a:r>
        </a:p>
      </dgm:t>
    </dgm:pt>
    <dgm:pt modelId="{FA617A8B-8357-4A87-B08A-097355B1D350}" type="parTrans" cxnId="{61C1B5FD-7F98-4095-BE0C-A3AF9042DE29}">
      <dgm:prSet/>
      <dgm:spPr/>
      <dgm:t>
        <a:bodyPr/>
        <a:lstStyle/>
        <a:p>
          <a:endParaRPr lang="en-CA"/>
        </a:p>
      </dgm:t>
    </dgm:pt>
    <dgm:pt modelId="{CA5712B7-02AA-41C0-B828-13D4E78EECCB}" type="sibTrans" cxnId="{61C1B5FD-7F98-4095-BE0C-A3AF9042DE29}">
      <dgm:prSet/>
      <dgm:spPr/>
      <dgm:t>
        <a:bodyPr/>
        <a:lstStyle/>
        <a:p>
          <a:endParaRPr lang="en-CA"/>
        </a:p>
      </dgm:t>
    </dgm:pt>
    <dgm:pt modelId="{117E780B-265C-41C9-B9F6-984DF4F38CD6}">
      <dgm:prSet phldrT="[Text]"/>
      <dgm:spPr>
        <a:ln>
          <a:solidFill>
            <a:srgbClr val="FF0000"/>
          </a:solidFill>
        </a:ln>
        <a:effectLst/>
      </dgm:spPr>
      <dgm:t>
        <a:bodyPr/>
        <a:lstStyle/>
        <a:p>
          <a:r>
            <a:rPr lang="en-CA"/>
            <a:t>Sine (without skin involvement)</a:t>
          </a:r>
        </a:p>
      </dgm:t>
    </dgm:pt>
    <dgm:pt modelId="{C4AE9B67-28F4-4D5A-A73A-2E7A5121378A}" type="parTrans" cxnId="{19244A2E-1055-49E7-ADAB-70DF04E2B7E0}">
      <dgm:prSet/>
      <dgm:spPr/>
      <dgm:t>
        <a:bodyPr/>
        <a:lstStyle/>
        <a:p>
          <a:endParaRPr lang="en-US"/>
        </a:p>
      </dgm:t>
    </dgm:pt>
    <dgm:pt modelId="{2BFEAB1C-4629-4E8C-8B50-364A4C997443}" type="sibTrans" cxnId="{19244A2E-1055-49E7-ADAB-70DF04E2B7E0}">
      <dgm:prSet/>
      <dgm:spPr/>
      <dgm:t>
        <a:bodyPr/>
        <a:lstStyle/>
        <a:p>
          <a:endParaRPr lang="en-US"/>
        </a:p>
      </dgm:t>
    </dgm:pt>
    <dgm:pt modelId="{FB6454A2-BB5F-4EDF-AB23-AA39059596AC}" type="pres">
      <dgm:prSet presAssocID="{4D7FA4E7-014B-4674-975C-AD73596D88BF}" presName="hierChild1" presStyleCnt="0">
        <dgm:presLayoutVars>
          <dgm:chPref val="1"/>
          <dgm:dir/>
          <dgm:animOne val="branch"/>
          <dgm:animLvl val="lvl"/>
          <dgm:resizeHandles/>
        </dgm:presLayoutVars>
      </dgm:prSet>
      <dgm:spPr/>
    </dgm:pt>
    <dgm:pt modelId="{A45C6248-F86B-48C1-BF5A-DC346BE74F47}" type="pres">
      <dgm:prSet presAssocID="{C96ED466-E480-481A-8B6F-4DD8396519E7}" presName="hierRoot1" presStyleCnt="0"/>
      <dgm:spPr/>
    </dgm:pt>
    <dgm:pt modelId="{3980D5BC-186A-4F3B-9108-0F6D2BA6FF63}" type="pres">
      <dgm:prSet presAssocID="{C96ED466-E480-481A-8B6F-4DD8396519E7}" presName="composite" presStyleCnt="0"/>
      <dgm:spPr/>
    </dgm:pt>
    <dgm:pt modelId="{E8657E56-9141-441A-B25F-5CB437616EDD}" type="pres">
      <dgm:prSet presAssocID="{C96ED466-E480-481A-8B6F-4DD8396519E7}" presName="background" presStyleLbl="node0" presStyleIdx="0" presStyleCnt="1"/>
      <dgm:spPr>
        <a:solidFill>
          <a:srgbClr val="00B050"/>
        </a:solidFill>
        <a:ln>
          <a:solidFill>
            <a:srgbClr val="00B050"/>
          </a:solidFill>
        </a:ln>
      </dgm:spPr>
    </dgm:pt>
    <dgm:pt modelId="{069C1F65-ABE8-431E-9A69-B3F2885739D7}" type="pres">
      <dgm:prSet presAssocID="{C96ED466-E480-481A-8B6F-4DD8396519E7}" presName="text" presStyleLbl="fgAcc0" presStyleIdx="0" presStyleCnt="1" custLinFactNeighborX="-6631" custLinFactNeighborY="7398">
        <dgm:presLayoutVars>
          <dgm:chPref val="3"/>
        </dgm:presLayoutVars>
      </dgm:prSet>
      <dgm:spPr/>
    </dgm:pt>
    <dgm:pt modelId="{78E34DF0-0F4F-47F5-ABCD-D84555EFC90D}" type="pres">
      <dgm:prSet presAssocID="{C96ED466-E480-481A-8B6F-4DD8396519E7}" presName="hierChild2" presStyleCnt="0"/>
      <dgm:spPr/>
    </dgm:pt>
    <dgm:pt modelId="{697BE2C2-9FA8-4ED5-97D8-3B2881B10A9B}" type="pres">
      <dgm:prSet presAssocID="{16BF63AA-2A97-4EC6-A348-E8BA2C0C38BD}" presName="Name10" presStyleLbl="parChTrans1D2" presStyleIdx="0" presStyleCnt="2"/>
      <dgm:spPr/>
    </dgm:pt>
    <dgm:pt modelId="{6DAF1C2D-4CDA-4A6D-99E1-5732C85CB818}" type="pres">
      <dgm:prSet presAssocID="{0561A31B-5E09-45A3-BA7F-5F31366E9210}" presName="hierRoot2" presStyleCnt="0"/>
      <dgm:spPr/>
    </dgm:pt>
    <dgm:pt modelId="{BFBD015E-DDBE-4129-8DC1-5AA09C4E45D3}" type="pres">
      <dgm:prSet presAssocID="{0561A31B-5E09-45A3-BA7F-5F31366E9210}" presName="composite2" presStyleCnt="0"/>
      <dgm:spPr/>
    </dgm:pt>
    <dgm:pt modelId="{DF0A84E9-7628-48C0-94B0-377DABD6FDA4}" type="pres">
      <dgm:prSet presAssocID="{0561A31B-5E09-45A3-BA7F-5F31366E9210}" presName="background2" presStyleLbl="node2" presStyleIdx="0" presStyleCnt="2"/>
      <dgm:spPr/>
    </dgm:pt>
    <dgm:pt modelId="{BFCFF1EA-6C65-4585-A793-9E36D854C342}" type="pres">
      <dgm:prSet presAssocID="{0561A31B-5E09-45A3-BA7F-5F31366E9210}" presName="text2" presStyleLbl="fgAcc2" presStyleIdx="0" presStyleCnt="2">
        <dgm:presLayoutVars>
          <dgm:chPref val="3"/>
        </dgm:presLayoutVars>
      </dgm:prSet>
      <dgm:spPr/>
    </dgm:pt>
    <dgm:pt modelId="{9B82D58E-8FFD-4FE3-9C14-231BEDC291A8}" type="pres">
      <dgm:prSet presAssocID="{0561A31B-5E09-45A3-BA7F-5F31366E9210}" presName="hierChild3" presStyleCnt="0"/>
      <dgm:spPr/>
    </dgm:pt>
    <dgm:pt modelId="{C3B92D75-10B6-4EBB-965E-77AEDFA02E13}" type="pres">
      <dgm:prSet presAssocID="{E50A4A37-A1A3-4B8D-A230-6B91F6B7E6E8}" presName="Name17" presStyleLbl="parChTrans1D3" presStyleIdx="0" presStyleCnt="5"/>
      <dgm:spPr/>
    </dgm:pt>
    <dgm:pt modelId="{911BEC8B-2700-4EA4-B877-D3764C929BB3}" type="pres">
      <dgm:prSet presAssocID="{C2CEF19C-CEDC-42F0-897E-F306796AA4D0}" presName="hierRoot3" presStyleCnt="0"/>
      <dgm:spPr/>
    </dgm:pt>
    <dgm:pt modelId="{7329AFD7-CBF2-4855-8484-78510DDC2516}" type="pres">
      <dgm:prSet presAssocID="{C2CEF19C-CEDC-42F0-897E-F306796AA4D0}" presName="composite3" presStyleCnt="0"/>
      <dgm:spPr/>
    </dgm:pt>
    <dgm:pt modelId="{ECF66B4D-C344-47DC-8837-7850DA7E0C7B}" type="pres">
      <dgm:prSet presAssocID="{C2CEF19C-CEDC-42F0-897E-F306796AA4D0}" presName="background3" presStyleLbl="node3" presStyleIdx="0" presStyleCnt="5"/>
      <dgm:spPr/>
    </dgm:pt>
    <dgm:pt modelId="{C875886B-ADAB-4CC3-B461-49A1554C9AC2}" type="pres">
      <dgm:prSet presAssocID="{C2CEF19C-CEDC-42F0-897E-F306796AA4D0}" presName="text3" presStyleLbl="fgAcc3" presStyleIdx="0" presStyleCnt="5">
        <dgm:presLayoutVars>
          <dgm:chPref val="3"/>
        </dgm:presLayoutVars>
      </dgm:prSet>
      <dgm:spPr/>
    </dgm:pt>
    <dgm:pt modelId="{3BB6E0C4-19B8-4E4D-85D2-C805C48B3BAE}" type="pres">
      <dgm:prSet presAssocID="{C2CEF19C-CEDC-42F0-897E-F306796AA4D0}" presName="hierChild4" presStyleCnt="0"/>
      <dgm:spPr/>
    </dgm:pt>
    <dgm:pt modelId="{3649B84E-F4E1-41FC-8051-BD8FBF476F74}" type="pres">
      <dgm:prSet presAssocID="{574C295B-8F25-4434-ADF5-0AE28B686954}" presName="Name17" presStyleLbl="parChTrans1D3" presStyleIdx="1" presStyleCnt="5"/>
      <dgm:spPr/>
    </dgm:pt>
    <dgm:pt modelId="{CF527B59-1CA7-41A1-A72A-A80C7755A741}" type="pres">
      <dgm:prSet presAssocID="{89DE6200-6F4C-434C-9B97-031F8FE15739}" presName="hierRoot3" presStyleCnt="0"/>
      <dgm:spPr/>
    </dgm:pt>
    <dgm:pt modelId="{E2817B9F-9F03-4481-9D94-26E8E56E050A}" type="pres">
      <dgm:prSet presAssocID="{89DE6200-6F4C-434C-9B97-031F8FE15739}" presName="composite3" presStyleCnt="0"/>
      <dgm:spPr/>
    </dgm:pt>
    <dgm:pt modelId="{0249F25C-7B2E-4CB6-8DD2-AD3331C788E1}" type="pres">
      <dgm:prSet presAssocID="{89DE6200-6F4C-434C-9B97-031F8FE15739}" presName="background3" presStyleLbl="node3" presStyleIdx="1" presStyleCnt="5"/>
      <dgm:spPr/>
    </dgm:pt>
    <dgm:pt modelId="{92A3A0E7-A6CC-4F9F-8D91-9C603B5DCBE2}" type="pres">
      <dgm:prSet presAssocID="{89DE6200-6F4C-434C-9B97-031F8FE15739}" presName="text3" presStyleLbl="fgAcc3" presStyleIdx="1" presStyleCnt="5">
        <dgm:presLayoutVars>
          <dgm:chPref val="3"/>
        </dgm:presLayoutVars>
      </dgm:prSet>
      <dgm:spPr/>
    </dgm:pt>
    <dgm:pt modelId="{B8E80DBB-EC59-409D-87A7-B038EA34436A}" type="pres">
      <dgm:prSet presAssocID="{89DE6200-6F4C-434C-9B97-031F8FE15739}" presName="hierChild4" presStyleCnt="0"/>
      <dgm:spPr/>
    </dgm:pt>
    <dgm:pt modelId="{1EF6CFD1-716B-4636-AD67-32247A071EDD}" type="pres">
      <dgm:prSet presAssocID="{D0A313D1-EA6B-47B1-B288-F85368F23C2B}" presName="Name10" presStyleLbl="parChTrans1D2" presStyleIdx="1" presStyleCnt="2"/>
      <dgm:spPr/>
    </dgm:pt>
    <dgm:pt modelId="{03F9D02E-A296-4915-99CE-FCB24CB2EAF4}" type="pres">
      <dgm:prSet presAssocID="{6557C659-3842-4AC9-B6B2-D7FC80F88F3A}" presName="hierRoot2" presStyleCnt="0"/>
      <dgm:spPr/>
    </dgm:pt>
    <dgm:pt modelId="{620054C0-FDDA-4ACC-8EA8-F012744C5780}" type="pres">
      <dgm:prSet presAssocID="{6557C659-3842-4AC9-B6B2-D7FC80F88F3A}" presName="composite2" presStyleCnt="0"/>
      <dgm:spPr/>
    </dgm:pt>
    <dgm:pt modelId="{AE93DBA0-1805-4BC2-A9E2-7C26E90179E3}" type="pres">
      <dgm:prSet presAssocID="{6557C659-3842-4AC9-B6B2-D7FC80F88F3A}" presName="background2" presStyleLbl="node2" presStyleIdx="1" presStyleCnt="2"/>
      <dgm:spPr>
        <a:solidFill>
          <a:srgbClr val="FF0000"/>
        </a:solidFill>
      </dgm:spPr>
    </dgm:pt>
    <dgm:pt modelId="{5901E682-E559-429A-AC93-C178C354925A}" type="pres">
      <dgm:prSet presAssocID="{6557C659-3842-4AC9-B6B2-D7FC80F88F3A}" presName="text2" presStyleLbl="fgAcc2" presStyleIdx="1" presStyleCnt="2">
        <dgm:presLayoutVars>
          <dgm:chPref val="3"/>
        </dgm:presLayoutVars>
      </dgm:prSet>
      <dgm:spPr/>
    </dgm:pt>
    <dgm:pt modelId="{EE2277A3-00E1-48F9-B10A-DEF9BD5CBE62}" type="pres">
      <dgm:prSet presAssocID="{6557C659-3842-4AC9-B6B2-D7FC80F88F3A}" presName="hierChild3" presStyleCnt="0"/>
      <dgm:spPr/>
    </dgm:pt>
    <dgm:pt modelId="{C280BD3B-BCD4-45BC-AFC3-5B4AA3AA67AE}" type="pres">
      <dgm:prSet presAssocID="{6E78F14E-655B-47E4-ADB2-36557C1354A2}" presName="Name17" presStyleLbl="parChTrans1D3" presStyleIdx="2" presStyleCnt="5"/>
      <dgm:spPr/>
    </dgm:pt>
    <dgm:pt modelId="{8F6554F5-3897-43DE-9E37-B78EFAD83A5C}" type="pres">
      <dgm:prSet presAssocID="{D0FC162C-6BD7-4C18-B67F-D2683E02A88E}" presName="hierRoot3" presStyleCnt="0"/>
      <dgm:spPr/>
    </dgm:pt>
    <dgm:pt modelId="{0D286AD3-A0D2-4882-8F62-084480734879}" type="pres">
      <dgm:prSet presAssocID="{D0FC162C-6BD7-4C18-B67F-D2683E02A88E}" presName="composite3" presStyleCnt="0"/>
      <dgm:spPr/>
    </dgm:pt>
    <dgm:pt modelId="{28F56E1F-1DCB-4FD2-BB48-F5CA9C413CAE}" type="pres">
      <dgm:prSet presAssocID="{D0FC162C-6BD7-4C18-B67F-D2683E02A88E}" presName="background3" presStyleLbl="node3" presStyleIdx="2" presStyleCnt="5"/>
      <dgm:spPr>
        <a:solidFill>
          <a:srgbClr val="FF0000"/>
        </a:solidFill>
      </dgm:spPr>
    </dgm:pt>
    <dgm:pt modelId="{BF92F6B1-8DAA-4D1B-A0F9-45D8977546F2}" type="pres">
      <dgm:prSet presAssocID="{D0FC162C-6BD7-4C18-B67F-D2683E02A88E}" presName="text3" presStyleLbl="fgAcc3" presStyleIdx="2" presStyleCnt="5">
        <dgm:presLayoutVars>
          <dgm:chPref val="3"/>
        </dgm:presLayoutVars>
      </dgm:prSet>
      <dgm:spPr/>
    </dgm:pt>
    <dgm:pt modelId="{0151951E-CE8A-4C31-99BF-0DA3D72D2C5D}" type="pres">
      <dgm:prSet presAssocID="{D0FC162C-6BD7-4C18-B67F-D2683E02A88E}" presName="hierChild4" presStyleCnt="0"/>
      <dgm:spPr/>
    </dgm:pt>
    <dgm:pt modelId="{87FD4BDB-1BF5-4E06-A470-AEAF68FD2780}" type="pres">
      <dgm:prSet presAssocID="{FA617A8B-8357-4A87-B08A-097355B1D350}" presName="Name17" presStyleLbl="parChTrans1D3" presStyleIdx="3" presStyleCnt="5"/>
      <dgm:spPr/>
    </dgm:pt>
    <dgm:pt modelId="{C05DD57E-ECE9-42ED-87DE-A7EC971E0343}" type="pres">
      <dgm:prSet presAssocID="{7FADD839-F887-4AF5-8158-845065F9DE2B}" presName="hierRoot3" presStyleCnt="0"/>
      <dgm:spPr/>
    </dgm:pt>
    <dgm:pt modelId="{1B5A5621-9738-446F-9096-A6584BED1131}" type="pres">
      <dgm:prSet presAssocID="{7FADD839-F887-4AF5-8158-845065F9DE2B}" presName="composite3" presStyleCnt="0"/>
      <dgm:spPr/>
    </dgm:pt>
    <dgm:pt modelId="{2FFA8ACB-2988-4D2B-AE13-1E97B62931F1}" type="pres">
      <dgm:prSet presAssocID="{7FADD839-F887-4AF5-8158-845065F9DE2B}" presName="background3" presStyleLbl="node3" presStyleIdx="3" presStyleCnt="5"/>
      <dgm:spPr>
        <a:solidFill>
          <a:srgbClr val="FF0000"/>
        </a:solidFill>
      </dgm:spPr>
    </dgm:pt>
    <dgm:pt modelId="{64486102-E833-4992-8734-2787047EF2BF}" type="pres">
      <dgm:prSet presAssocID="{7FADD839-F887-4AF5-8158-845065F9DE2B}" presName="text3" presStyleLbl="fgAcc3" presStyleIdx="3" presStyleCnt="5">
        <dgm:presLayoutVars>
          <dgm:chPref val="3"/>
        </dgm:presLayoutVars>
      </dgm:prSet>
      <dgm:spPr/>
    </dgm:pt>
    <dgm:pt modelId="{15971A69-843E-4B71-A797-5148A81C24A3}" type="pres">
      <dgm:prSet presAssocID="{7FADD839-F887-4AF5-8158-845065F9DE2B}" presName="hierChild4" presStyleCnt="0"/>
      <dgm:spPr/>
    </dgm:pt>
    <dgm:pt modelId="{ACA77FAE-52AA-4382-B2F8-56D5D240D29C}" type="pres">
      <dgm:prSet presAssocID="{C4AE9B67-28F4-4D5A-A73A-2E7A5121378A}" presName="Name17" presStyleLbl="parChTrans1D3" presStyleIdx="4" presStyleCnt="5"/>
      <dgm:spPr/>
    </dgm:pt>
    <dgm:pt modelId="{D6FF9093-FBA8-4765-97E6-0A497564AF8F}" type="pres">
      <dgm:prSet presAssocID="{117E780B-265C-41C9-B9F6-984DF4F38CD6}" presName="hierRoot3" presStyleCnt="0"/>
      <dgm:spPr/>
    </dgm:pt>
    <dgm:pt modelId="{D5A5E094-62BF-413E-A71B-56F42C5F4CDA}" type="pres">
      <dgm:prSet presAssocID="{117E780B-265C-41C9-B9F6-984DF4F38CD6}" presName="composite3" presStyleCnt="0"/>
      <dgm:spPr/>
    </dgm:pt>
    <dgm:pt modelId="{60776A0E-3716-4227-8E10-FFBEB7034F94}" type="pres">
      <dgm:prSet presAssocID="{117E780B-265C-41C9-B9F6-984DF4F38CD6}" presName="background3" presStyleLbl="node3" presStyleIdx="4" presStyleCnt="5"/>
      <dgm:spPr>
        <a:solidFill>
          <a:srgbClr val="FF0000"/>
        </a:solidFill>
      </dgm:spPr>
    </dgm:pt>
    <dgm:pt modelId="{969B8912-E111-4BD4-B48A-3529A4BC818D}" type="pres">
      <dgm:prSet presAssocID="{117E780B-265C-41C9-B9F6-984DF4F38CD6}" presName="text3" presStyleLbl="fgAcc3" presStyleIdx="4" presStyleCnt="5">
        <dgm:presLayoutVars>
          <dgm:chPref val="3"/>
        </dgm:presLayoutVars>
      </dgm:prSet>
      <dgm:spPr/>
    </dgm:pt>
    <dgm:pt modelId="{DB21374E-B1C8-44D4-9C01-5CD1B9741EDD}" type="pres">
      <dgm:prSet presAssocID="{117E780B-265C-41C9-B9F6-984DF4F38CD6}" presName="hierChild4" presStyleCnt="0"/>
      <dgm:spPr/>
    </dgm:pt>
  </dgm:ptLst>
  <dgm:cxnLst>
    <dgm:cxn modelId="{25EA7504-17F1-469C-B185-201421A05BF3}" type="presOf" srcId="{D0FC162C-6BD7-4C18-B67F-D2683E02A88E}" destId="{BF92F6B1-8DAA-4D1B-A0F9-45D8977546F2}" srcOrd="0" destOrd="0" presId="urn:microsoft.com/office/officeart/2005/8/layout/hierarchy1"/>
    <dgm:cxn modelId="{067A4A05-AF14-4349-B540-1E2F1C9B7421}" srcId="{6557C659-3842-4AC9-B6B2-D7FC80F88F3A}" destId="{D0FC162C-6BD7-4C18-B67F-D2683E02A88E}" srcOrd="0" destOrd="0" parTransId="{6E78F14E-655B-47E4-ADB2-36557C1354A2}" sibTransId="{4D57CE0B-7A94-4F9F-A6F6-CCB1077A05B3}"/>
    <dgm:cxn modelId="{30A52808-5D8D-438F-B504-B8C726B5CDAE}" srcId="{4D7FA4E7-014B-4674-975C-AD73596D88BF}" destId="{C96ED466-E480-481A-8B6F-4DD8396519E7}" srcOrd="0" destOrd="0" parTransId="{2D57F080-04BF-424D-B19B-0DCBB402ECF0}" sibTransId="{3C716D8F-5AB2-4C21-B9F9-DACDE9A6F5CE}"/>
    <dgm:cxn modelId="{19244A2E-1055-49E7-ADAB-70DF04E2B7E0}" srcId="{6557C659-3842-4AC9-B6B2-D7FC80F88F3A}" destId="{117E780B-265C-41C9-B9F6-984DF4F38CD6}" srcOrd="2" destOrd="0" parTransId="{C4AE9B67-28F4-4D5A-A73A-2E7A5121378A}" sibTransId="{2BFEAB1C-4629-4E8C-8B50-364A4C997443}"/>
    <dgm:cxn modelId="{1F90D032-1AC8-4A28-BCC2-98F44CA4CD3D}" type="presOf" srcId="{89DE6200-6F4C-434C-9B97-031F8FE15739}" destId="{92A3A0E7-A6CC-4F9F-8D91-9C603B5DCBE2}" srcOrd="0" destOrd="0" presId="urn:microsoft.com/office/officeart/2005/8/layout/hierarchy1"/>
    <dgm:cxn modelId="{CE9ACC3F-316B-446C-8894-651E99C9476E}" type="presOf" srcId="{16BF63AA-2A97-4EC6-A348-E8BA2C0C38BD}" destId="{697BE2C2-9FA8-4ED5-97D8-3B2881B10A9B}" srcOrd="0" destOrd="0" presId="urn:microsoft.com/office/officeart/2005/8/layout/hierarchy1"/>
    <dgm:cxn modelId="{25F3885E-D7F3-4272-8281-9D5387F7F2DB}" srcId="{C96ED466-E480-481A-8B6F-4DD8396519E7}" destId="{6557C659-3842-4AC9-B6B2-D7FC80F88F3A}" srcOrd="1" destOrd="0" parTransId="{D0A313D1-EA6B-47B1-B288-F85368F23C2B}" sibTransId="{AC0BA292-34B0-456E-86A7-61FF36E807BB}"/>
    <dgm:cxn modelId="{F10AEA6B-EFF4-4626-92AD-444AC6E9A2CB}" type="presOf" srcId="{4D7FA4E7-014B-4674-975C-AD73596D88BF}" destId="{FB6454A2-BB5F-4EDF-AB23-AA39059596AC}" srcOrd="0" destOrd="0" presId="urn:microsoft.com/office/officeart/2005/8/layout/hierarchy1"/>
    <dgm:cxn modelId="{2F43324C-EF73-4ED2-8913-B96F56F51083}" type="presOf" srcId="{6557C659-3842-4AC9-B6B2-D7FC80F88F3A}" destId="{5901E682-E559-429A-AC93-C178C354925A}" srcOrd="0" destOrd="0" presId="urn:microsoft.com/office/officeart/2005/8/layout/hierarchy1"/>
    <dgm:cxn modelId="{65315A4E-0076-4AB5-9605-1EAB23F46BD5}" type="presOf" srcId="{FA617A8B-8357-4A87-B08A-097355B1D350}" destId="{87FD4BDB-1BF5-4E06-A470-AEAF68FD2780}" srcOrd="0" destOrd="0" presId="urn:microsoft.com/office/officeart/2005/8/layout/hierarchy1"/>
    <dgm:cxn modelId="{7DDEFF6E-F5EE-4DEB-84E7-C59D3DC24456}" type="presOf" srcId="{C2CEF19C-CEDC-42F0-897E-F306796AA4D0}" destId="{C875886B-ADAB-4CC3-B461-49A1554C9AC2}" srcOrd="0" destOrd="0" presId="urn:microsoft.com/office/officeart/2005/8/layout/hierarchy1"/>
    <dgm:cxn modelId="{DFC3434F-8B79-46B6-8D70-52B3D12EE03A}" type="presOf" srcId="{E50A4A37-A1A3-4B8D-A230-6B91F6B7E6E8}" destId="{C3B92D75-10B6-4EBB-965E-77AEDFA02E13}" srcOrd="0" destOrd="0" presId="urn:microsoft.com/office/officeart/2005/8/layout/hierarchy1"/>
    <dgm:cxn modelId="{2413BE55-44DF-4A0D-9EA6-5B568EF86A3D}" type="presOf" srcId="{574C295B-8F25-4434-ADF5-0AE28B686954}" destId="{3649B84E-F4E1-41FC-8051-BD8FBF476F74}" srcOrd="0" destOrd="0" presId="urn:microsoft.com/office/officeart/2005/8/layout/hierarchy1"/>
    <dgm:cxn modelId="{E7F3407D-8F23-4B47-91A0-88CC7C85A8ED}" srcId="{0561A31B-5E09-45A3-BA7F-5F31366E9210}" destId="{89DE6200-6F4C-434C-9B97-031F8FE15739}" srcOrd="1" destOrd="0" parTransId="{574C295B-8F25-4434-ADF5-0AE28B686954}" sibTransId="{5232531D-8F53-427D-BA0B-67A874CE2411}"/>
    <dgm:cxn modelId="{847CF187-FCED-445E-AC28-E745CC8A62B5}" type="presOf" srcId="{C4AE9B67-28F4-4D5A-A73A-2E7A5121378A}" destId="{ACA77FAE-52AA-4382-B2F8-56D5D240D29C}" srcOrd="0" destOrd="0" presId="urn:microsoft.com/office/officeart/2005/8/layout/hierarchy1"/>
    <dgm:cxn modelId="{3E1C9190-26C9-4DBF-A9AB-0EB3C418B314}" type="presOf" srcId="{6E78F14E-655B-47E4-ADB2-36557C1354A2}" destId="{C280BD3B-BCD4-45BC-AFC3-5B4AA3AA67AE}" srcOrd="0" destOrd="0" presId="urn:microsoft.com/office/officeart/2005/8/layout/hierarchy1"/>
    <dgm:cxn modelId="{7A012EC1-7D36-4584-A00B-B30818A3C272}" type="presOf" srcId="{D0A313D1-EA6B-47B1-B288-F85368F23C2B}" destId="{1EF6CFD1-716B-4636-AD67-32247A071EDD}" srcOrd="0" destOrd="0" presId="urn:microsoft.com/office/officeart/2005/8/layout/hierarchy1"/>
    <dgm:cxn modelId="{ED3B5CCD-F0D2-4E51-A7C6-7D4B0A90F266}" type="presOf" srcId="{0561A31B-5E09-45A3-BA7F-5F31366E9210}" destId="{BFCFF1EA-6C65-4585-A793-9E36D854C342}" srcOrd="0" destOrd="0" presId="urn:microsoft.com/office/officeart/2005/8/layout/hierarchy1"/>
    <dgm:cxn modelId="{466E2FD5-8A0F-4963-B332-24E4BF72B0BF}" srcId="{0561A31B-5E09-45A3-BA7F-5F31366E9210}" destId="{C2CEF19C-CEDC-42F0-897E-F306796AA4D0}" srcOrd="0" destOrd="0" parTransId="{E50A4A37-A1A3-4B8D-A230-6B91F6B7E6E8}" sibTransId="{DE45B2AE-08B3-4159-9410-8E6A0DD64F64}"/>
    <dgm:cxn modelId="{7F95E8D8-8814-43D5-AC33-7206548C3A16}" srcId="{C96ED466-E480-481A-8B6F-4DD8396519E7}" destId="{0561A31B-5E09-45A3-BA7F-5F31366E9210}" srcOrd="0" destOrd="0" parTransId="{16BF63AA-2A97-4EC6-A348-E8BA2C0C38BD}" sibTransId="{D1155155-2918-4038-A768-3A3D0B36A5A5}"/>
    <dgm:cxn modelId="{9DF965E5-942B-4523-B469-FAC4A94B6447}" type="presOf" srcId="{117E780B-265C-41C9-B9F6-984DF4F38CD6}" destId="{969B8912-E111-4BD4-B48A-3529A4BC818D}" srcOrd="0" destOrd="0" presId="urn:microsoft.com/office/officeart/2005/8/layout/hierarchy1"/>
    <dgm:cxn modelId="{B86F26E7-8735-4B8C-894D-8ED3D242680A}" type="presOf" srcId="{7FADD839-F887-4AF5-8158-845065F9DE2B}" destId="{64486102-E833-4992-8734-2787047EF2BF}" srcOrd="0" destOrd="0" presId="urn:microsoft.com/office/officeart/2005/8/layout/hierarchy1"/>
    <dgm:cxn modelId="{BFC0DAF1-C19A-4073-864F-5CE60E915ADD}" type="presOf" srcId="{C96ED466-E480-481A-8B6F-4DD8396519E7}" destId="{069C1F65-ABE8-431E-9A69-B3F2885739D7}" srcOrd="0" destOrd="0" presId="urn:microsoft.com/office/officeart/2005/8/layout/hierarchy1"/>
    <dgm:cxn modelId="{61C1B5FD-7F98-4095-BE0C-A3AF9042DE29}" srcId="{6557C659-3842-4AC9-B6B2-D7FC80F88F3A}" destId="{7FADD839-F887-4AF5-8158-845065F9DE2B}" srcOrd="1" destOrd="0" parTransId="{FA617A8B-8357-4A87-B08A-097355B1D350}" sibTransId="{CA5712B7-02AA-41C0-B828-13D4E78EECCB}"/>
    <dgm:cxn modelId="{B9905DB1-6A72-4670-9A54-18948F7F0605}" type="presParOf" srcId="{FB6454A2-BB5F-4EDF-AB23-AA39059596AC}" destId="{A45C6248-F86B-48C1-BF5A-DC346BE74F47}" srcOrd="0" destOrd="0" presId="urn:microsoft.com/office/officeart/2005/8/layout/hierarchy1"/>
    <dgm:cxn modelId="{12B40DD9-35CF-428D-8842-67E0272EEE24}" type="presParOf" srcId="{A45C6248-F86B-48C1-BF5A-DC346BE74F47}" destId="{3980D5BC-186A-4F3B-9108-0F6D2BA6FF63}" srcOrd="0" destOrd="0" presId="urn:microsoft.com/office/officeart/2005/8/layout/hierarchy1"/>
    <dgm:cxn modelId="{30AB5B00-684B-4A4E-B766-814DA57448D7}" type="presParOf" srcId="{3980D5BC-186A-4F3B-9108-0F6D2BA6FF63}" destId="{E8657E56-9141-441A-B25F-5CB437616EDD}" srcOrd="0" destOrd="0" presId="urn:microsoft.com/office/officeart/2005/8/layout/hierarchy1"/>
    <dgm:cxn modelId="{68C3E1C1-F4BA-47D3-8503-FFDF6C3217A9}" type="presParOf" srcId="{3980D5BC-186A-4F3B-9108-0F6D2BA6FF63}" destId="{069C1F65-ABE8-431E-9A69-B3F2885739D7}" srcOrd="1" destOrd="0" presId="urn:microsoft.com/office/officeart/2005/8/layout/hierarchy1"/>
    <dgm:cxn modelId="{322E267F-9495-4614-955B-4351D941662C}" type="presParOf" srcId="{A45C6248-F86B-48C1-BF5A-DC346BE74F47}" destId="{78E34DF0-0F4F-47F5-ABCD-D84555EFC90D}" srcOrd="1" destOrd="0" presId="urn:microsoft.com/office/officeart/2005/8/layout/hierarchy1"/>
    <dgm:cxn modelId="{C0E15B14-AAB8-4D27-AB99-B77C415A16A8}" type="presParOf" srcId="{78E34DF0-0F4F-47F5-ABCD-D84555EFC90D}" destId="{697BE2C2-9FA8-4ED5-97D8-3B2881B10A9B}" srcOrd="0" destOrd="0" presId="urn:microsoft.com/office/officeart/2005/8/layout/hierarchy1"/>
    <dgm:cxn modelId="{65DB5F6A-7151-4363-85E8-9EC0810D93A2}" type="presParOf" srcId="{78E34DF0-0F4F-47F5-ABCD-D84555EFC90D}" destId="{6DAF1C2D-4CDA-4A6D-99E1-5732C85CB818}" srcOrd="1" destOrd="0" presId="urn:microsoft.com/office/officeart/2005/8/layout/hierarchy1"/>
    <dgm:cxn modelId="{7057225F-5345-4FA2-9D71-85D15D9245B6}" type="presParOf" srcId="{6DAF1C2D-4CDA-4A6D-99E1-5732C85CB818}" destId="{BFBD015E-DDBE-4129-8DC1-5AA09C4E45D3}" srcOrd="0" destOrd="0" presId="urn:microsoft.com/office/officeart/2005/8/layout/hierarchy1"/>
    <dgm:cxn modelId="{D9E0125E-A821-4B6D-9B71-0DCA6C633D64}" type="presParOf" srcId="{BFBD015E-DDBE-4129-8DC1-5AA09C4E45D3}" destId="{DF0A84E9-7628-48C0-94B0-377DABD6FDA4}" srcOrd="0" destOrd="0" presId="urn:microsoft.com/office/officeart/2005/8/layout/hierarchy1"/>
    <dgm:cxn modelId="{5E4022A4-6A66-42DA-A1ED-4D7B676AF199}" type="presParOf" srcId="{BFBD015E-DDBE-4129-8DC1-5AA09C4E45D3}" destId="{BFCFF1EA-6C65-4585-A793-9E36D854C342}" srcOrd="1" destOrd="0" presId="urn:microsoft.com/office/officeart/2005/8/layout/hierarchy1"/>
    <dgm:cxn modelId="{79B3907D-1D84-4654-B4ED-D8B6CA038E4E}" type="presParOf" srcId="{6DAF1C2D-4CDA-4A6D-99E1-5732C85CB818}" destId="{9B82D58E-8FFD-4FE3-9C14-231BEDC291A8}" srcOrd="1" destOrd="0" presId="urn:microsoft.com/office/officeart/2005/8/layout/hierarchy1"/>
    <dgm:cxn modelId="{719580F5-BF21-4D0D-B993-75DA80BC88C7}" type="presParOf" srcId="{9B82D58E-8FFD-4FE3-9C14-231BEDC291A8}" destId="{C3B92D75-10B6-4EBB-965E-77AEDFA02E13}" srcOrd="0" destOrd="0" presId="urn:microsoft.com/office/officeart/2005/8/layout/hierarchy1"/>
    <dgm:cxn modelId="{A81113B2-E96F-4E7C-9B52-0296C9A3A661}" type="presParOf" srcId="{9B82D58E-8FFD-4FE3-9C14-231BEDC291A8}" destId="{911BEC8B-2700-4EA4-B877-D3764C929BB3}" srcOrd="1" destOrd="0" presId="urn:microsoft.com/office/officeart/2005/8/layout/hierarchy1"/>
    <dgm:cxn modelId="{C7ABC3A4-0DAA-4870-88C7-EB737BAB10D3}" type="presParOf" srcId="{911BEC8B-2700-4EA4-B877-D3764C929BB3}" destId="{7329AFD7-CBF2-4855-8484-78510DDC2516}" srcOrd="0" destOrd="0" presId="urn:microsoft.com/office/officeart/2005/8/layout/hierarchy1"/>
    <dgm:cxn modelId="{E8155122-41D7-4CAA-BA41-C0A3CFE556B2}" type="presParOf" srcId="{7329AFD7-CBF2-4855-8484-78510DDC2516}" destId="{ECF66B4D-C344-47DC-8837-7850DA7E0C7B}" srcOrd="0" destOrd="0" presId="urn:microsoft.com/office/officeart/2005/8/layout/hierarchy1"/>
    <dgm:cxn modelId="{BEB0FCDF-1780-4FA3-A1A2-AB53C64745FA}" type="presParOf" srcId="{7329AFD7-CBF2-4855-8484-78510DDC2516}" destId="{C875886B-ADAB-4CC3-B461-49A1554C9AC2}" srcOrd="1" destOrd="0" presId="urn:microsoft.com/office/officeart/2005/8/layout/hierarchy1"/>
    <dgm:cxn modelId="{00A3E6D9-E9ED-42A1-A522-5B839FF72922}" type="presParOf" srcId="{911BEC8B-2700-4EA4-B877-D3764C929BB3}" destId="{3BB6E0C4-19B8-4E4D-85D2-C805C48B3BAE}" srcOrd="1" destOrd="0" presId="urn:microsoft.com/office/officeart/2005/8/layout/hierarchy1"/>
    <dgm:cxn modelId="{2CB7AAD6-716D-420F-A41D-47DC24DD62A9}" type="presParOf" srcId="{9B82D58E-8FFD-4FE3-9C14-231BEDC291A8}" destId="{3649B84E-F4E1-41FC-8051-BD8FBF476F74}" srcOrd="2" destOrd="0" presId="urn:microsoft.com/office/officeart/2005/8/layout/hierarchy1"/>
    <dgm:cxn modelId="{5F90CD9F-4EB9-4CB3-A575-5E4C1E5C4CF7}" type="presParOf" srcId="{9B82D58E-8FFD-4FE3-9C14-231BEDC291A8}" destId="{CF527B59-1CA7-41A1-A72A-A80C7755A741}" srcOrd="3" destOrd="0" presId="urn:microsoft.com/office/officeart/2005/8/layout/hierarchy1"/>
    <dgm:cxn modelId="{E6EACF53-B9EE-4712-BDE4-1E7418FFC2CA}" type="presParOf" srcId="{CF527B59-1CA7-41A1-A72A-A80C7755A741}" destId="{E2817B9F-9F03-4481-9D94-26E8E56E050A}" srcOrd="0" destOrd="0" presId="urn:microsoft.com/office/officeart/2005/8/layout/hierarchy1"/>
    <dgm:cxn modelId="{6E52C826-F842-472A-BEBF-31E6727133D0}" type="presParOf" srcId="{E2817B9F-9F03-4481-9D94-26E8E56E050A}" destId="{0249F25C-7B2E-4CB6-8DD2-AD3331C788E1}" srcOrd="0" destOrd="0" presId="urn:microsoft.com/office/officeart/2005/8/layout/hierarchy1"/>
    <dgm:cxn modelId="{3D61AA6A-2EC9-4207-9ABE-7CDB9A2F12D7}" type="presParOf" srcId="{E2817B9F-9F03-4481-9D94-26E8E56E050A}" destId="{92A3A0E7-A6CC-4F9F-8D91-9C603B5DCBE2}" srcOrd="1" destOrd="0" presId="urn:microsoft.com/office/officeart/2005/8/layout/hierarchy1"/>
    <dgm:cxn modelId="{7AC1C30C-912A-4899-8235-272CC2A4210B}" type="presParOf" srcId="{CF527B59-1CA7-41A1-A72A-A80C7755A741}" destId="{B8E80DBB-EC59-409D-87A7-B038EA34436A}" srcOrd="1" destOrd="0" presId="urn:microsoft.com/office/officeart/2005/8/layout/hierarchy1"/>
    <dgm:cxn modelId="{81AD6569-0299-4FD5-A250-E9F85825D478}" type="presParOf" srcId="{78E34DF0-0F4F-47F5-ABCD-D84555EFC90D}" destId="{1EF6CFD1-716B-4636-AD67-32247A071EDD}" srcOrd="2" destOrd="0" presId="urn:microsoft.com/office/officeart/2005/8/layout/hierarchy1"/>
    <dgm:cxn modelId="{03AA39F4-1636-4EF4-A710-8BAC92432EC4}" type="presParOf" srcId="{78E34DF0-0F4F-47F5-ABCD-D84555EFC90D}" destId="{03F9D02E-A296-4915-99CE-FCB24CB2EAF4}" srcOrd="3" destOrd="0" presId="urn:microsoft.com/office/officeart/2005/8/layout/hierarchy1"/>
    <dgm:cxn modelId="{0227CB51-92C2-4AA8-9D2B-89BF001A53AF}" type="presParOf" srcId="{03F9D02E-A296-4915-99CE-FCB24CB2EAF4}" destId="{620054C0-FDDA-4ACC-8EA8-F012744C5780}" srcOrd="0" destOrd="0" presId="urn:microsoft.com/office/officeart/2005/8/layout/hierarchy1"/>
    <dgm:cxn modelId="{01E115A5-7A0F-4D20-A71C-E64ACE05D4BE}" type="presParOf" srcId="{620054C0-FDDA-4ACC-8EA8-F012744C5780}" destId="{AE93DBA0-1805-4BC2-A9E2-7C26E90179E3}" srcOrd="0" destOrd="0" presId="urn:microsoft.com/office/officeart/2005/8/layout/hierarchy1"/>
    <dgm:cxn modelId="{E2FF4F10-CBAE-42FF-B1EC-756916A8A43A}" type="presParOf" srcId="{620054C0-FDDA-4ACC-8EA8-F012744C5780}" destId="{5901E682-E559-429A-AC93-C178C354925A}" srcOrd="1" destOrd="0" presId="urn:microsoft.com/office/officeart/2005/8/layout/hierarchy1"/>
    <dgm:cxn modelId="{549EE2F8-5CD5-4DC6-9B0F-8386BF06FB0A}" type="presParOf" srcId="{03F9D02E-A296-4915-99CE-FCB24CB2EAF4}" destId="{EE2277A3-00E1-48F9-B10A-DEF9BD5CBE62}" srcOrd="1" destOrd="0" presId="urn:microsoft.com/office/officeart/2005/8/layout/hierarchy1"/>
    <dgm:cxn modelId="{1105E0C4-0610-4C88-BA60-4B895ABB07F1}" type="presParOf" srcId="{EE2277A3-00E1-48F9-B10A-DEF9BD5CBE62}" destId="{C280BD3B-BCD4-45BC-AFC3-5B4AA3AA67AE}" srcOrd="0" destOrd="0" presId="urn:microsoft.com/office/officeart/2005/8/layout/hierarchy1"/>
    <dgm:cxn modelId="{40B816B1-E2E0-46D5-AF08-418EAC00D11B}" type="presParOf" srcId="{EE2277A3-00E1-48F9-B10A-DEF9BD5CBE62}" destId="{8F6554F5-3897-43DE-9E37-B78EFAD83A5C}" srcOrd="1" destOrd="0" presId="urn:microsoft.com/office/officeart/2005/8/layout/hierarchy1"/>
    <dgm:cxn modelId="{9C054F44-6C61-4356-9CCE-58DABE1B8193}" type="presParOf" srcId="{8F6554F5-3897-43DE-9E37-B78EFAD83A5C}" destId="{0D286AD3-A0D2-4882-8F62-084480734879}" srcOrd="0" destOrd="0" presId="urn:microsoft.com/office/officeart/2005/8/layout/hierarchy1"/>
    <dgm:cxn modelId="{7E4A3748-02C5-4D73-865F-447D197CCA21}" type="presParOf" srcId="{0D286AD3-A0D2-4882-8F62-084480734879}" destId="{28F56E1F-1DCB-4FD2-BB48-F5CA9C413CAE}" srcOrd="0" destOrd="0" presId="urn:microsoft.com/office/officeart/2005/8/layout/hierarchy1"/>
    <dgm:cxn modelId="{39F486EF-5C67-4140-9417-D39486C65A61}" type="presParOf" srcId="{0D286AD3-A0D2-4882-8F62-084480734879}" destId="{BF92F6B1-8DAA-4D1B-A0F9-45D8977546F2}" srcOrd="1" destOrd="0" presId="urn:microsoft.com/office/officeart/2005/8/layout/hierarchy1"/>
    <dgm:cxn modelId="{F0D3D909-9445-4DA2-A07D-5D4D372F3313}" type="presParOf" srcId="{8F6554F5-3897-43DE-9E37-B78EFAD83A5C}" destId="{0151951E-CE8A-4C31-99BF-0DA3D72D2C5D}" srcOrd="1" destOrd="0" presId="urn:microsoft.com/office/officeart/2005/8/layout/hierarchy1"/>
    <dgm:cxn modelId="{9BE629C7-E8FD-412E-8626-B16905890FA7}" type="presParOf" srcId="{EE2277A3-00E1-48F9-B10A-DEF9BD5CBE62}" destId="{87FD4BDB-1BF5-4E06-A470-AEAF68FD2780}" srcOrd="2" destOrd="0" presId="urn:microsoft.com/office/officeart/2005/8/layout/hierarchy1"/>
    <dgm:cxn modelId="{AC2CF2DD-AB87-42D7-88DE-C57545DFFE2E}" type="presParOf" srcId="{EE2277A3-00E1-48F9-B10A-DEF9BD5CBE62}" destId="{C05DD57E-ECE9-42ED-87DE-A7EC971E0343}" srcOrd="3" destOrd="0" presId="urn:microsoft.com/office/officeart/2005/8/layout/hierarchy1"/>
    <dgm:cxn modelId="{704EDE38-6268-4987-8D95-DDA296E75813}" type="presParOf" srcId="{C05DD57E-ECE9-42ED-87DE-A7EC971E0343}" destId="{1B5A5621-9738-446F-9096-A6584BED1131}" srcOrd="0" destOrd="0" presId="urn:microsoft.com/office/officeart/2005/8/layout/hierarchy1"/>
    <dgm:cxn modelId="{0027594C-53DE-42B4-BF61-96F4D964211F}" type="presParOf" srcId="{1B5A5621-9738-446F-9096-A6584BED1131}" destId="{2FFA8ACB-2988-4D2B-AE13-1E97B62931F1}" srcOrd="0" destOrd="0" presId="urn:microsoft.com/office/officeart/2005/8/layout/hierarchy1"/>
    <dgm:cxn modelId="{94E65049-75DD-40A8-94DB-50D11C519E09}" type="presParOf" srcId="{1B5A5621-9738-446F-9096-A6584BED1131}" destId="{64486102-E833-4992-8734-2787047EF2BF}" srcOrd="1" destOrd="0" presId="urn:microsoft.com/office/officeart/2005/8/layout/hierarchy1"/>
    <dgm:cxn modelId="{F671CCC5-B9CB-407A-8388-2A2004545775}" type="presParOf" srcId="{C05DD57E-ECE9-42ED-87DE-A7EC971E0343}" destId="{15971A69-843E-4B71-A797-5148A81C24A3}" srcOrd="1" destOrd="0" presId="urn:microsoft.com/office/officeart/2005/8/layout/hierarchy1"/>
    <dgm:cxn modelId="{16E002EB-07F6-40D6-9884-A93A6676CAC2}" type="presParOf" srcId="{EE2277A3-00E1-48F9-B10A-DEF9BD5CBE62}" destId="{ACA77FAE-52AA-4382-B2F8-56D5D240D29C}" srcOrd="4" destOrd="0" presId="urn:microsoft.com/office/officeart/2005/8/layout/hierarchy1"/>
    <dgm:cxn modelId="{5D6E24BA-D49E-4D96-88EF-07A92928F460}" type="presParOf" srcId="{EE2277A3-00E1-48F9-B10A-DEF9BD5CBE62}" destId="{D6FF9093-FBA8-4765-97E6-0A497564AF8F}" srcOrd="5" destOrd="0" presId="urn:microsoft.com/office/officeart/2005/8/layout/hierarchy1"/>
    <dgm:cxn modelId="{FAC77440-F0E2-48F7-8261-27BB9C4D5A5A}" type="presParOf" srcId="{D6FF9093-FBA8-4765-97E6-0A497564AF8F}" destId="{D5A5E094-62BF-413E-A71B-56F42C5F4CDA}" srcOrd="0" destOrd="0" presId="urn:microsoft.com/office/officeart/2005/8/layout/hierarchy1"/>
    <dgm:cxn modelId="{83E685C5-BD3C-4EAD-8C4F-7F60CBCC2500}" type="presParOf" srcId="{D5A5E094-62BF-413E-A71B-56F42C5F4CDA}" destId="{60776A0E-3716-4227-8E10-FFBEB7034F94}" srcOrd="0" destOrd="0" presId="urn:microsoft.com/office/officeart/2005/8/layout/hierarchy1"/>
    <dgm:cxn modelId="{01FA46C5-7434-41F6-B631-4E3A826F3A92}" type="presParOf" srcId="{D5A5E094-62BF-413E-A71B-56F42C5F4CDA}" destId="{969B8912-E111-4BD4-B48A-3529A4BC818D}" srcOrd="1" destOrd="0" presId="urn:microsoft.com/office/officeart/2005/8/layout/hierarchy1"/>
    <dgm:cxn modelId="{4B7A1C72-26AF-48E5-B045-D8F84E057FE8}" type="presParOf" srcId="{D6FF9093-FBA8-4765-97E6-0A497564AF8F}" destId="{DB21374E-B1C8-44D4-9C01-5CD1B9741EDD}"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4D7FA4E7-014B-4674-975C-AD73596D88BF}"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n-CA"/>
        </a:p>
      </dgm:t>
    </dgm:pt>
    <dgm:pt modelId="{C96ED466-E480-481A-8B6F-4DD8396519E7}">
      <dgm:prSet phldrT="[Text]"/>
      <dgm:spPr/>
      <dgm:t>
        <a:bodyPr/>
        <a:lstStyle/>
        <a:p>
          <a:r>
            <a:rPr lang="en-CA"/>
            <a:t>Scleroderma</a:t>
          </a:r>
        </a:p>
      </dgm:t>
    </dgm:pt>
    <dgm:pt modelId="{2D57F080-04BF-424D-B19B-0DCBB402ECF0}" type="parTrans" cxnId="{30A52808-5D8D-438F-B504-B8C726B5CDAE}">
      <dgm:prSet/>
      <dgm:spPr/>
      <dgm:t>
        <a:bodyPr/>
        <a:lstStyle/>
        <a:p>
          <a:endParaRPr lang="en-CA"/>
        </a:p>
      </dgm:t>
    </dgm:pt>
    <dgm:pt modelId="{3C716D8F-5AB2-4C21-B9F9-DACDE9A6F5CE}" type="sibTrans" cxnId="{30A52808-5D8D-438F-B504-B8C726B5CDAE}">
      <dgm:prSet/>
      <dgm:spPr/>
      <dgm:t>
        <a:bodyPr/>
        <a:lstStyle/>
        <a:p>
          <a:endParaRPr lang="en-CA"/>
        </a:p>
      </dgm:t>
    </dgm:pt>
    <dgm:pt modelId="{0561A31B-5E09-45A3-BA7F-5F31366E9210}">
      <dgm:prSet phldrT="[Text]"/>
      <dgm:spPr/>
      <dgm:t>
        <a:bodyPr/>
        <a:lstStyle/>
        <a:p>
          <a:r>
            <a:rPr lang="en-CA"/>
            <a:t>Localised</a:t>
          </a:r>
        </a:p>
      </dgm:t>
    </dgm:pt>
    <dgm:pt modelId="{16BF63AA-2A97-4EC6-A348-E8BA2C0C38BD}" type="parTrans" cxnId="{7F95E8D8-8814-43D5-AC33-7206548C3A16}">
      <dgm:prSet/>
      <dgm:spPr/>
      <dgm:t>
        <a:bodyPr/>
        <a:lstStyle/>
        <a:p>
          <a:endParaRPr lang="en-CA"/>
        </a:p>
      </dgm:t>
    </dgm:pt>
    <dgm:pt modelId="{D1155155-2918-4038-A768-3A3D0B36A5A5}" type="sibTrans" cxnId="{7F95E8D8-8814-43D5-AC33-7206548C3A16}">
      <dgm:prSet/>
      <dgm:spPr/>
      <dgm:t>
        <a:bodyPr/>
        <a:lstStyle/>
        <a:p>
          <a:endParaRPr lang="en-CA"/>
        </a:p>
      </dgm:t>
    </dgm:pt>
    <dgm:pt modelId="{C2CEF19C-CEDC-42F0-897E-F306796AA4D0}">
      <dgm:prSet phldrT="[Text]"/>
      <dgm:spPr/>
      <dgm:t>
        <a:bodyPr/>
        <a:lstStyle/>
        <a:p>
          <a:r>
            <a:rPr lang="en-CA" err="1"/>
            <a:t>Morphea</a:t>
          </a:r>
          <a:endParaRPr lang="en-CA"/>
        </a:p>
      </dgm:t>
    </dgm:pt>
    <dgm:pt modelId="{E50A4A37-A1A3-4B8D-A230-6B91F6B7E6E8}" type="parTrans" cxnId="{466E2FD5-8A0F-4963-B332-24E4BF72B0BF}">
      <dgm:prSet/>
      <dgm:spPr/>
      <dgm:t>
        <a:bodyPr/>
        <a:lstStyle/>
        <a:p>
          <a:endParaRPr lang="en-CA"/>
        </a:p>
      </dgm:t>
    </dgm:pt>
    <dgm:pt modelId="{DE45B2AE-08B3-4159-9410-8E6A0DD64F64}" type="sibTrans" cxnId="{466E2FD5-8A0F-4963-B332-24E4BF72B0BF}">
      <dgm:prSet/>
      <dgm:spPr/>
      <dgm:t>
        <a:bodyPr/>
        <a:lstStyle/>
        <a:p>
          <a:endParaRPr lang="en-CA"/>
        </a:p>
      </dgm:t>
    </dgm:pt>
    <dgm:pt modelId="{89DE6200-6F4C-434C-9B97-031F8FE15739}">
      <dgm:prSet phldrT="[Text]"/>
      <dgm:spPr/>
      <dgm:t>
        <a:bodyPr/>
        <a:lstStyle/>
        <a:p>
          <a:r>
            <a:rPr lang="en-CA"/>
            <a:t>Linear (en coup de Sabre)</a:t>
          </a:r>
        </a:p>
      </dgm:t>
    </dgm:pt>
    <dgm:pt modelId="{574C295B-8F25-4434-ADF5-0AE28B686954}" type="parTrans" cxnId="{E7F3407D-8F23-4B47-91A0-88CC7C85A8ED}">
      <dgm:prSet/>
      <dgm:spPr/>
      <dgm:t>
        <a:bodyPr/>
        <a:lstStyle/>
        <a:p>
          <a:endParaRPr lang="en-CA"/>
        </a:p>
      </dgm:t>
    </dgm:pt>
    <dgm:pt modelId="{5232531D-8F53-427D-BA0B-67A874CE2411}" type="sibTrans" cxnId="{E7F3407D-8F23-4B47-91A0-88CC7C85A8ED}">
      <dgm:prSet/>
      <dgm:spPr/>
      <dgm:t>
        <a:bodyPr/>
        <a:lstStyle/>
        <a:p>
          <a:endParaRPr lang="en-CA"/>
        </a:p>
      </dgm:t>
    </dgm:pt>
    <dgm:pt modelId="{6557C659-3842-4AC9-B6B2-D7FC80F88F3A}">
      <dgm:prSet phldrT="[Text]"/>
      <dgm:spPr>
        <a:ln>
          <a:solidFill>
            <a:srgbClr val="FF0000"/>
          </a:solidFill>
        </a:ln>
      </dgm:spPr>
      <dgm:t>
        <a:bodyPr/>
        <a:lstStyle/>
        <a:p>
          <a:r>
            <a:rPr lang="en-CA"/>
            <a:t>Systemic</a:t>
          </a:r>
        </a:p>
      </dgm:t>
    </dgm:pt>
    <dgm:pt modelId="{D0A313D1-EA6B-47B1-B288-F85368F23C2B}" type="parTrans" cxnId="{25F3885E-D7F3-4272-8281-9D5387F7F2DB}">
      <dgm:prSet/>
      <dgm:spPr/>
      <dgm:t>
        <a:bodyPr/>
        <a:lstStyle/>
        <a:p>
          <a:endParaRPr lang="en-CA"/>
        </a:p>
      </dgm:t>
    </dgm:pt>
    <dgm:pt modelId="{AC0BA292-34B0-456E-86A7-61FF36E807BB}" type="sibTrans" cxnId="{25F3885E-D7F3-4272-8281-9D5387F7F2DB}">
      <dgm:prSet/>
      <dgm:spPr/>
      <dgm:t>
        <a:bodyPr/>
        <a:lstStyle/>
        <a:p>
          <a:endParaRPr lang="en-CA"/>
        </a:p>
      </dgm:t>
    </dgm:pt>
    <dgm:pt modelId="{D0FC162C-6BD7-4C18-B67F-D2683E02A88E}">
      <dgm:prSet phldrT="[Text]"/>
      <dgm:spPr>
        <a:ln>
          <a:solidFill>
            <a:srgbClr val="FF0000"/>
          </a:solidFill>
        </a:ln>
      </dgm:spPr>
      <dgm:t>
        <a:bodyPr/>
        <a:lstStyle/>
        <a:p>
          <a:r>
            <a:rPr lang="en-CA"/>
            <a:t>Limited (distal to elbows or knees) </a:t>
          </a:r>
        </a:p>
      </dgm:t>
    </dgm:pt>
    <dgm:pt modelId="{6E78F14E-655B-47E4-ADB2-36557C1354A2}" type="parTrans" cxnId="{067A4A05-AF14-4349-B540-1E2F1C9B7421}">
      <dgm:prSet/>
      <dgm:spPr/>
      <dgm:t>
        <a:bodyPr/>
        <a:lstStyle/>
        <a:p>
          <a:endParaRPr lang="en-CA"/>
        </a:p>
      </dgm:t>
    </dgm:pt>
    <dgm:pt modelId="{4D57CE0B-7A94-4F9F-A6F6-CCB1077A05B3}" type="sibTrans" cxnId="{067A4A05-AF14-4349-B540-1E2F1C9B7421}">
      <dgm:prSet/>
      <dgm:spPr/>
      <dgm:t>
        <a:bodyPr/>
        <a:lstStyle/>
        <a:p>
          <a:endParaRPr lang="en-CA"/>
        </a:p>
      </dgm:t>
    </dgm:pt>
    <dgm:pt modelId="{7FADD839-F887-4AF5-8158-845065F9DE2B}">
      <dgm:prSet phldrT="[Text]"/>
      <dgm:spPr>
        <a:ln>
          <a:solidFill>
            <a:srgbClr val="FF0000"/>
          </a:solidFill>
        </a:ln>
      </dgm:spPr>
      <dgm:t>
        <a:bodyPr/>
        <a:lstStyle/>
        <a:p>
          <a:r>
            <a:rPr lang="en-CA"/>
            <a:t>Diffuse</a:t>
          </a:r>
        </a:p>
      </dgm:t>
    </dgm:pt>
    <dgm:pt modelId="{FA617A8B-8357-4A87-B08A-097355B1D350}" type="parTrans" cxnId="{61C1B5FD-7F98-4095-BE0C-A3AF9042DE29}">
      <dgm:prSet/>
      <dgm:spPr/>
      <dgm:t>
        <a:bodyPr/>
        <a:lstStyle/>
        <a:p>
          <a:endParaRPr lang="en-CA"/>
        </a:p>
      </dgm:t>
    </dgm:pt>
    <dgm:pt modelId="{CA5712B7-02AA-41C0-B828-13D4E78EECCB}" type="sibTrans" cxnId="{61C1B5FD-7F98-4095-BE0C-A3AF9042DE29}">
      <dgm:prSet/>
      <dgm:spPr/>
      <dgm:t>
        <a:bodyPr/>
        <a:lstStyle/>
        <a:p>
          <a:endParaRPr lang="en-CA"/>
        </a:p>
      </dgm:t>
    </dgm:pt>
    <dgm:pt modelId="{117E780B-265C-41C9-B9F6-984DF4F38CD6}">
      <dgm:prSet phldrT="[Text]"/>
      <dgm:spPr>
        <a:ln>
          <a:solidFill>
            <a:srgbClr val="FF0000"/>
          </a:solidFill>
        </a:ln>
        <a:effectLst/>
      </dgm:spPr>
      <dgm:t>
        <a:bodyPr/>
        <a:lstStyle/>
        <a:p>
          <a:r>
            <a:rPr lang="en-CA"/>
            <a:t>Sine (without skin involvement)</a:t>
          </a:r>
        </a:p>
      </dgm:t>
    </dgm:pt>
    <dgm:pt modelId="{C4AE9B67-28F4-4D5A-A73A-2E7A5121378A}" type="parTrans" cxnId="{19244A2E-1055-49E7-ADAB-70DF04E2B7E0}">
      <dgm:prSet/>
      <dgm:spPr/>
      <dgm:t>
        <a:bodyPr/>
        <a:lstStyle/>
        <a:p>
          <a:endParaRPr lang="en-US"/>
        </a:p>
      </dgm:t>
    </dgm:pt>
    <dgm:pt modelId="{2BFEAB1C-4629-4E8C-8B50-364A4C997443}" type="sibTrans" cxnId="{19244A2E-1055-49E7-ADAB-70DF04E2B7E0}">
      <dgm:prSet/>
      <dgm:spPr/>
      <dgm:t>
        <a:bodyPr/>
        <a:lstStyle/>
        <a:p>
          <a:endParaRPr lang="en-US"/>
        </a:p>
      </dgm:t>
    </dgm:pt>
    <dgm:pt modelId="{FB6454A2-BB5F-4EDF-AB23-AA39059596AC}" type="pres">
      <dgm:prSet presAssocID="{4D7FA4E7-014B-4674-975C-AD73596D88BF}" presName="hierChild1" presStyleCnt="0">
        <dgm:presLayoutVars>
          <dgm:chPref val="1"/>
          <dgm:dir/>
          <dgm:animOne val="branch"/>
          <dgm:animLvl val="lvl"/>
          <dgm:resizeHandles/>
        </dgm:presLayoutVars>
      </dgm:prSet>
      <dgm:spPr/>
    </dgm:pt>
    <dgm:pt modelId="{A45C6248-F86B-48C1-BF5A-DC346BE74F47}" type="pres">
      <dgm:prSet presAssocID="{C96ED466-E480-481A-8B6F-4DD8396519E7}" presName="hierRoot1" presStyleCnt="0"/>
      <dgm:spPr/>
    </dgm:pt>
    <dgm:pt modelId="{3980D5BC-186A-4F3B-9108-0F6D2BA6FF63}" type="pres">
      <dgm:prSet presAssocID="{C96ED466-E480-481A-8B6F-4DD8396519E7}" presName="composite" presStyleCnt="0"/>
      <dgm:spPr/>
    </dgm:pt>
    <dgm:pt modelId="{E8657E56-9141-441A-B25F-5CB437616EDD}" type="pres">
      <dgm:prSet presAssocID="{C96ED466-E480-481A-8B6F-4DD8396519E7}" presName="background" presStyleLbl="node0" presStyleIdx="0" presStyleCnt="1"/>
      <dgm:spPr>
        <a:solidFill>
          <a:srgbClr val="00B050"/>
        </a:solidFill>
        <a:ln>
          <a:solidFill>
            <a:srgbClr val="00B050"/>
          </a:solidFill>
        </a:ln>
      </dgm:spPr>
    </dgm:pt>
    <dgm:pt modelId="{069C1F65-ABE8-431E-9A69-B3F2885739D7}" type="pres">
      <dgm:prSet presAssocID="{C96ED466-E480-481A-8B6F-4DD8396519E7}" presName="text" presStyleLbl="fgAcc0" presStyleIdx="0" presStyleCnt="1" custLinFactNeighborX="-6631" custLinFactNeighborY="7398">
        <dgm:presLayoutVars>
          <dgm:chPref val="3"/>
        </dgm:presLayoutVars>
      </dgm:prSet>
      <dgm:spPr/>
    </dgm:pt>
    <dgm:pt modelId="{78E34DF0-0F4F-47F5-ABCD-D84555EFC90D}" type="pres">
      <dgm:prSet presAssocID="{C96ED466-E480-481A-8B6F-4DD8396519E7}" presName="hierChild2" presStyleCnt="0"/>
      <dgm:spPr/>
    </dgm:pt>
    <dgm:pt modelId="{697BE2C2-9FA8-4ED5-97D8-3B2881B10A9B}" type="pres">
      <dgm:prSet presAssocID="{16BF63AA-2A97-4EC6-A348-E8BA2C0C38BD}" presName="Name10" presStyleLbl="parChTrans1D2" presStyleIdx="0" presStyleCnt="2"/>
      <dgm:spPr/>
    </dgm:pt>
    <dgm:pt modelId="{6DAF1C2D-4CDA-4A6D-99E1-5732C85CB818}" type="pres">
      <dgm:prSet presAssocID="{0561A31B-5E09-45A3-BA7F-5F31366E9210}" presName="hierRoot2" presStyleCnt="0"/>
      <dgm:spPr/>
    </dgm:pt>
    <dgm:pt modelId="{BFBD015E-DDBE-4129-8DC1-5AA09C4E45D3}" type="pres">
      <dgm:prSet presAssocID="{0561A31B-5E09-45A3-BA7F-5F31366E9210}" presName="composite2" presStyleCnt="0"/>
      <dgm:spPr/>
    </dgm:pt>
    <dgm:pt modelId="{DF0A84E9-7628-48C0-94B0-377DABD6FDA4}" type="pres">
      <dgm:prSet presAssocID="{0561A31B-5E09-45A3-BA7F-5F31366E9210}" presName="background2" presStyleLbl="node2" presStyleIdx="0" presStyleCnt="2"/>
      <dgm:spPr/>
    </dgm:pt>
    <dgm:pt modelId="{BFCFF1EA-6C65-4585-A793-9E36D854C342}" type="pres">
      <dgm:prSet presAssocID="{0561A31B-5E09-45A3-BA7F-5F31366E9210}" presName="text2" presStyleLbl="fgAcc2" presStyleIdx="0" presStyleCnt="2">
        <dgm:presLayoutVars>
          <dgm:chPref val="3"/>
        </dgm:presLayoutVars>
      </dgm:prSet>
      <dgm:spPr/>
    </dgm:pt>
    <dgm:pt modelId="{9B82D58E-8FFD-4FE3-9C14-231BEDC291A8}" type="pres">
      <dgm:prSet presAssocID="{0561A31B-5E09-45A3-BA7F-5F31366E9210}" presName="hierChild3" presStyleCnt="0"/>
      <dgm:spPr/>
    </dgm:pt>
    <dgm:pt modelId="{C3B92D75-10B6-4EBB-965E-77AEDFA02E13}" type="pres">
      <dgm:prSet presAssocID="{E50A4A37-A1A3-4B8D-A230-6B91F6B7E6E8}" presName="Name17" presStyleLbl="parChTrans1D3" presStyleIdx="0" presStyleCnt="5"/>
      <dgm:spPr/>
    </dgm:pt>
    <dgm:pt modelId="{911BEC8B-2700-4EA4-B877-D3764C929BB3}" type="pres">
      <dgm:prSet presAssocID="{C2CEF19C-CEDC-42F0-897E-F306796AA4D0}" presName="hierRoot3" presStyleCnt="0"/>
      <dgm:spPr/>
    </dgm:pt>
    <dgm:pt modelId="{7329AFD7-CBF2-4855-8484-78510DDC2516}" type="pres">
      <dgm:prSet presAssocID="{C2CEF19C-CEDC-42F0-897E-F306796AA4D0}" presName="composite3" presStyleCnt="0"/>
      <dgm:spPr/>
    </dgm:pt>
    <dgm:pt modelId="{ECF66B4D-C344-47DC-8837-7850DA7E0C7B}" type="pres">
      <dgm:prSet presAssocID="{C2CEF19C-CEDC-42F0-897E-F306796AA4D0}" presName="background3" presStyleLbl="node3" presStyleIdx="0" presStyleCnt="5"/>
      <dgm:spPr/>
    </dgm:pt>
    <dgm:pt modelId="{C875886B-ADAB-4CC3-B461-49A1554C9AC2}" type="pres">
      <dgm:prSet presAssocID="{C2CEF19C-CEDC-42F0-897E-F306796AA4D0}" presName="text3" presStyleLbl="fgAcc3" presStyleIdx="0" presStyleCnt="5">
        <dgm:presLayoutVars>
          <dgm:chPref val="3"/>
        </dgm:presLayoutVars>
      </dgm:prSet>
      <dgm:spPr/>
    </dgm:pt>
    <dgm:pt modelId="{3BB6E0C4-19B8-4E4D-85D2-C805C48B3BAE}" type="pres">
      <dgm:prSet presAssocID="{C2CEF19C-CEDC-42F0-897E-F306796AA4D0}" presName="hierChild4" presStyleCnt="0"/>
      <dgm:spPr/>
    </dgm:pt>
    <dgm:pt modelId="{3649B84E-F4E1-41FC-8051-BD8FBF476F74}" type="pres">
      <dgm:prSet presAssocID="{574C295B-8F25-4434-ADF5-0AE28B686954}" presName="Name17" presStyleLbl="parChTrans1D3" presStyleIdx="1" presStyleCnt="5"/>
      <dgm:spPr/>
    </dgm:pt>
    <dgm:pt modelId="{CF527B59-1CA7-41A1-A72A-A80C7755A741}" type="pres">
      <dgm:prSet presAssocID="{89DE6200-6F4C-434C-9B97-031F8FE15739}" presName="hierRoot3" presStyleCnt="0"/>
      <dgm:spPr/>
    </dgm:pt>
    <dgm:pt modelId="{E2817B9F-9F03-4481-9D94-26E8E56E050A}" type="pres">
      <dgm:prSet presAssocID="{89DE6200-6F4C-434C-9B97-031F8FE15739}" presName="composite3" presStyleCnt="0"/>
      <dgm:spPr/>
    </dgm:pt>
    <dgm:pt modelId="{0249F25C-7B2E-4CB6-8DD2-AD3331C788E1}" type="pres">
      <dgm:prSet presAssocID="{89DE6200-6F4C-434C-9B97-031F8FE15739}" presName="background3" presStyleLbl="node3" presStyleIdx="1" presStyleCnt="5"/>
      <dgm:spPr/>
    </dgm:pt>
    <dgm:pt modelId="{92A3A0E7-A6CC-4F9F-8D91-9C603B5DCBE2}" type="pres">
      <dgm:prSet presAssocID="{89DE6200-6F4C-434C-9B97-031F8FE15739}" presName="text3" presStyleLbl="fgAcc3" presStyleIdx="1" presStyleCnt="5">
        <dgm:presLayoutVars>
          <dgm:chPref val="3"/>
        </dgm:presLayoutVars>
      </dgm:prSet>
      <dgm:spPr/>
    </dgm:pt>
    <dgm:pt modelId="{B8E80DBB-EC59-409D-87A7-B038EA34436A}" type="pres">
      <dgm:prSet presAssocID="{89DE6200-6F4C-434C-9B97-031F8FE15739}" presName="hierChild4" presStyleCnt="0"/>
      <dgm:spPr/>
    </dgm:pt>
    <dgm:pt modelId="{1EF6CFD1-716B-4636-AD67-32247A071EDD}" type="pres">
      <dgm:prSet presAssocID="{D0A313D1-EA6B-47B1-B288-F85368F23C2B}" presName="Name10" presStyleLbl="parChTrans1D2" presStyleIdx="1" presStyleCnt="2"/>
      <dgm:spPr/>
    </dgm:pt>
    <dgm:pt modelId="{03F9D02E-A296-4915-99CE-FCB24CB2EAF4}" type="pres">
      <dgm:prSet presAssocID="{6557C659-3842-4AC9-B6B2-D7FC80F88F3A}" presName="hierRoot2" presStyleCnt="0"/>
      <dgm:spPr/>
    </dgm:pt>
    <dgm:pt modelId="{620054C0-FDDA-4ACC-8EA8-F012744C5780}" type="pres">
      <dgm:prSet presAssocID="{6557C659-3842-4AC9-B6B2-D7FC80F88F3A}" presName="composite2" presStyleCnt="0"/>
      <dgm:spPr/>
    </dgm:pt>
    <dgm:pt modelId="{AE93DBA0-1805-4BC2-A9E2-7C26E90179E3}" type="pres">
      <dgm:prSet presAssocID="{6557C659-3842-4AC9-B6B2-D7FC80F88F3A}" presName="background2" presStyleLbl="node2" presStyleIdx="1" presStyleCnt="2"/>
      <dgm:spPr>
        <a:solidFill>
          <a:srgbClr val="FF0000"/>
        </a:solidFill>
      </dgm:spPr>
    </dgm:pt>
    <dgm:pt modelId="{5901E682-E559-429A-AC93-C178C354925A}" type="pres">
      <dgm:prSet presAssocID="{6557C659-3842-4AC9-B6B2-D7FC80F88F3A}" presName="text2" presStyleLbl="fgAcc2" presStyleIdx="1" presStyleCnt="2">
        <dgm:presLayoutVars>
          <dgm:chPref val="3"/>
        </dgm:presLayoutVars>
      </dgm:prSet>
      <dgm:spPr/>
    </dgm:pt>
    <dgm:pt modelId="{EE2277A3-00E1-48F9-B10A-DEF9BD5CBE62}" type="pres">
      <dgm:prSet presAssocID="{6557C659-3842-4AC9-B6B2-D7FC80F88F3A}" presName="hierChild3" presStyleCnt="0"/>
      <dgm:spPr/>
    </dgm:pt>
    <dgm:pt modelId="{C280BD3B-BCD4-45BC-AFC3-5B4AA3AA67AE}" type="pres">
      <dgm:prSet presAssocID="{6E78F14E-655B-47E4-ADB2-36557C1354A2}" presName="Name17" presStyleLbl="parChTrans1D3" presStyleIdx="2" presStyleCnt="5"/>
      <dgm:spPr/>
    </dgm:pt>
    <dgm:pt modelId="{8F6554F5-3897-43DE-9E37-B78EFAD83A5C}" type="pres">
      <dgm:prSet presAssocID="{D0FC162C-6BD7-4C18-B67F-D2683E02A88E}" presName="hierRoot3" presStyleCnt="0"/>
      <dgm:spPr/>
    </dgm:pt>
    <dgm:pt modelId="{0D286AD3-A0D2-4882-8F62-084480734879}" type="pres">
      <dgm:prSet presAssocID="{D0FC162C-6BD7-4C18-B67F-D2683E02A88E}" presName="composite3" presStyleCnt="0"/>
      <dgm:spPr/>
    </dgm:pt>
    <dgm:pt modelId="{28F56E1F-1DCB-4FD2-BB48-F5CA9C413CAE}" type="pres">
      <dgm:prSet presAssocID="{D0FC162C-6BD7-4C18-B67F-D2683E02A88E}" presName="background3" presStyleLbl="node3" presStyleIdx="2" presStyleCnt="5"/>
      <dgm:spPr>
        <a:solidFill>
          <a:srgbClr val="FF0000"/>
        </a:solidFill>
      </dgm:spPr>
    </dgm:pt>
    <dgm:pt modelId="{BF92F6B1-8DAA-4D1B-A0F9-45D8977546F2}" type="pres">
      <dgm:prSet presAssocID="{D0FC162C-6BD7-4C18-B67F-D2683E02A88E}" presName="text3" presStyleLbl="fgAcc3" presStyleIdx="2" presStyleCnt="5">
        <dgm:presLayoutVars>
          <dgm:chPref val="3"/>
        </dgm:presLayoutVars>
      </dgm:prSet>
      <dgm:spPr/>
    </dgm:pt>
    <dgm:pt modelId="{0151951E-CE8A-4C31-99BF-0DA3D72D2C5D}" type="pres">
      <dgm:prSet presAssocID="{D0FC162C-6BD7-4C18-B67F-D2683E02A88E}" presName="hierChild4" presStyleCnt="0"/>
      <dgm:spPr/>
    </dgm:pt>
    <dgm:pt modelId="{87FD4BDB-1BF5-4E06-A470-AEAF68FD2780}" type="pres">
      <dgm:prSet presAssocID="{FA617A8B-8357-4A87-B08A-097355B1D350}" presName="Name17" presStyleLbl="parChTrans1D3" presStyleIdx="3" presStyleCnt="5"/>
      <dgm:spPr/>
    </dgm:pt>
    <dgm:pt modelId="{C05DD57E-ECE9-42ED-87DE-A7EC971E0343}" type="pres">
      <dgm:prSet presAssocID="{7FADD839-F887-4AF5-8158-845065F9DE2B}" presName="hierRoot3" presStyleCnt="0"/>
      <dgm:spPr/>
    </dgm:pt>
    <dgm:pt modelId="{1B5A5621-9738-446F-9096-A6584BED1131}" type="pres">
      <dgm:prSet presAssocID="{7FADD839-F887-4AF5-8158-845065F9DE2B}" presName="composite3" presStyleCnt="0"/>
      <dgm:spPr/>
    </dgm:pt>
    <dgm:pt modelId="{2FFA8ACB-2988-4D2B-AE13-1E97B62931F1}" type="pres">
      <dgm:prSet presAssocID="{7FADD839-F887-4AF5-8158-845065F9DE2B}" presName="background3" presStyleLbl="node3" presStyleIdx="3" presStyleCnt="5"/>
      <dgm:spPr>
        <a:solidFill>
          <a:srgbClr val="FF0000"/>
        </a:solidFill>
      </dgm:spPr>
    </dgm:pt>
    <dgm:pt modelId="{64486102-E833-4992-8734-2787047EF2BF}" type="pres">
      <dgm:prSet presAssocID="{7FADD839-F887-4AF5-8158-845065F9DE2B}" presName="text3" presStyleLbl="fgAcc3" presStyleIdx="3" presStyleCnt="5">
        <dgm:presLayoutVars>
          <dgm:chPref val="3"/>
        </dgm:presLayoutVars>
      </dgm:prSet>
      <dgm:spPr/>
    </dgm:pt>
    <dgm:pt modelId="{15971A69-843E-4B71-A797-5148A81C24A3}" type="pres">
      <dgm:prSet presAssocID="{7FADD839-F887-4AF5-8158-845065F9DE2B}" presName="hierChild4" presStyleCnt="0"/>
      <dgm:spPr/>
    </dgm:pt>
    <dgm:pt modelId="{ACA77FAE-52AA-4382-B2F8-56D5D240D29C}" type="pres">
      <dgm:prSet presAssocID="{C4AE9B67-28F4-4D5A-A73A-2E7A5121378A}" presName="Name17" presStyleLbl="parChTrans1D3" presStyleIdx="4" presStyleCnt="5"/>
      <dgm:spPr/>
    </dgm:pt>
    <dgm:pt modelId="{D6FF9093-FBA8-4765-97E6-0A497564AF8F}" type="pres">
      <dgm:prSet presAssocID="{117E780B-265C-41C9-B9F6-984DF4F38CD6}" presName="hierRoot3" presStyleCnt="0"/>
      <dgm:spPr/>
    </dgm:pt>
    <dgm:pt modelId="{D5A5E094-62BF-413E-A71B-56F42C5F4CDA}" type="pres">
      <dgm:prSet presAssocID="{117E780B-265C-41C9-B9F6-984DF4F38CD6}" presName="composite3" presStyleCnt="0"/>
      <dgm:spPr/>
    </dgm:pt>
    <dgm:pt modelId="{60776A0E-3716-4227-8E10-FFBEB7034F94}" type="pres">
      <dgm:prSet presAssocID="{117E780B-265C-41C9-B9F6-984DF4F38CD6}" presName="background3" presStyleLbl="node3" presStyleIdx="4" presStyleCnt="5"/>
      <dgm:spPr>
        <a:solidFill>
          <a:srgbClr val="FF0000"/>
        </a:solidFill>
      </dgm:spPr>
    </dgm:pt>
    <dgm:pt modelId="{969B8912-E111-4BD4-B48A-3529A4BC818D}" type="pres">
      <dgm:prSet presAssocID="{117E780B-265C-41C9-B9F6-984DF4F38CD6}" presName="text3" presStyleLbl="fgAcc3" presStyleIdx="4" presStyleCnt="5">
        <dgm:presLayoutVars>
          <dgm:chPref val="3"/>
        </dgm:presLayoutVars>
      </dgm:prSet>
      <dgm:spPr/>
    </dgm:pt>
    <dgm:pt modelId="{DB21374E-B1C8-44D4-9C01-5CD1B9741EDD}" type="pres">
      <dgm:prSet presAssocID="{117E780B-265C-41C9-B9F6-984DF4F38CD6}" presName="hierChild4" presStyleCnt="0"/>
      <dgm:spPr/>
    </dgm:pt>
  </dgm:ptLst>
  <dgm:cxnLst>
    <dgm:cxn modelId="{25EA7504-17F1-469C-B185-201421A05BF3}" type="presOf" srcId="{D0FC162C-6BD7-4C18-B67F-D2683E02A88E}" destId="{BF92F6B1-8DAA-4D1B-A0F9-45D8977546F2}" srcOrd="0" destOrd="0" presId="urn:microsoft.com/office/officeart/2005/8/layout/hierarchy1"/>
    <dgm:cxn modelId="{067A4A05-AF14-4349-B540-1E2F1C9B7421}" srcId="{6557C659-3842-4AC9-B6B2-D7FC80F88F3A}" destId="{D0FC162C-6BD7-4C18-B67F-D2683E02A88E}" srcOrd="0" destOrd="0" parTransId="{6E78F14E-655B-47E4-ADB2-36557C1354A2}" sibTransId="{4D57CE0B-7A94-4F9F-A6F6-CCB1077A05B3}"/>
    <dgm:cxn modelId="{30A52808-5D8D-438F-B504-B8C726B5CDAE}" srcId="{4D7FA4E7-014B-4674-975C-AD73596D88BF}" destId="{C96ED466-E480-481A-8B6F-4DD8396519E7}" srcOrd="0" destOrd="0" parTransId="{2D57F080-04BF-424D-B19B-0DCBB402ECF0}" sibTransId="{3C716D8F-5AB2-4C21-B9F9-DACDE9A6F5CE}"/>
    <dgm:cxn modelId="{19244A2E-1055-49E7-ADAB-70DF04E2B7E0}" srcId="{6557C659-3842-4AC9-B6B2-D7FC80F88F3A}" destId="{117E780B-265C-41C9-B9F6-984DF4F38CD6}" srcOrd="2" destOrd="0" parTransId="{C4AE9B67-28F4-4D5A-A73A-2E7A5121378A}" sibTransId="{2BFEAB1C-4629-4E8C-8B50-364A4C997443}"/>
    <dgm:cxn modelId="{1F90D032-1AC8-4A28-BCC2-98F44CA4CD3D}" type="presOf" srcId="{89DE6200-6F4C-434C-9B97-031F8FE15739}" destId="{92A3A0E7-A6CC-4F9F-8D91-9C603B5DCBE2}" srcOrd="0" destOrd="0" presId="urn:microsoft.com/office/officeart/2005/8/layout/hierarchy1"/>
    <dgm:cxn modelId="{CE9ACC3F-316B-446C-8894-651E99C9476E}" type="presOf" srcId="{16BF63AA-2A97-4EC6-A348-E8BA2C0C38BD}" destId="{697BE2C2-9FA8-4ED5-97D8-3B2881B10A9B}" srcOrd="0" destOrd="0" presId="urn:microsoft.com/office/officeart/2005/8/layout/hierarchy1"/>
    <dgm:cxn modelId="{25F3885E-D7F3-4272-8281-9D5387F7F2DB}" srcId="{C96ED466-E480-481A-8B6F-4DD8396519E7}" destId="{6557C659-3842-4AC9-B6B2-D7FC80F88F3A}" srcOrd="1" destOrd="0" parTransId="{D0A313D1-EA6B-47B1-B288-F85368F23C2B}" sibTransId="{AC0BA292-34B0-456E-86A7-61FF36E807BB}"/>
    <dgm:cxn modelId="{F10AEA6B-EFF4-4626-92AD-444AC6E9A2CB}" type="presOf" srcId="{4D7FA4E7-014B-4674-975C-AD73596D88BF}" destId="{FB6454A2-BB5F-4EDF-AB23-AA39059596AC}" srcOrd="0" destOrd="0" presId="urn:microsoft.com/office/officeart/2005/8/layout/hierarchy1"/>
    <dgm:cxn modelId="{2F43324C-EF73-4ED2-8913-B96F56F51083}" type="presOf" srcId="{6557C659-3842-4AC9-B6B2-D7FC80F88F3A}" destId="{5901E682-E559-429A-AC93-C178C354925A}" srcOrd="0" destOrd="0" presId="urn:microsoft.com/office/officeart/2005/8/layout/hierarchy1"/>
    <dgm:cxn modelId="{65315A4E-0076-4AB5-9605-1EAB23F46BD5}" type="presOf" srcId="{FA617A8B-8357-4A87-B08A-097355B1D350}" destId="{87FD4BDB-1BF5-4E06-A470-AEAF68FD2780}" srcOrd="0" destOrd="0" presId="urn:microsoft.com/office/officeart/2005/8/layout/hierarchy1"/>
    <dgm:cxn modelId="{7DDEFF6E-F5EE-4DEB-84E7-C59D3DC24456}" type="presOf" srcId="{C2CEF19C-CEDC-42F0-897E-F306796AA4D0}" destId="{C875886B-ADAB-4CC3-B461-49A1554C9AC2}" srcOrd="0" destOrd="0" presId="urn:microsoft.com/office/officeart/2005/8/layout/hierarchy1"/>
    <dgm:cxn modelId="{DFC3434F-8B79-46B6-8D70-52B3D12EE03A}" type="presOf" srcId="{E50A4A37-A1A3-4B8D-A230-6B91F6B7E6E8}" destId="{C3B92D75-10B6-4EBB-965E-77AEDFA02E13}" srcOrd="0" destOrd="0" presId="urn:microsoft.com/office/officeart/2005/8/layout/hierarchy1"/>
    <dgm:cxn modelId="{2413BE55-44DF-4A0D-9EA6-5B568EF86A3D}" type="presOf" srcId="{574C295B-8F25-4434-ADF5-0AE28B686954}" destId="{3649B84E-F4E1-41FC-8051-BD8FBF476F74}" srcOrd="0" destOrd="0" presId="urn:microsoft.com/office/officeart/2005/8/layout/hierarchy1"/>
    <dgm:cxn modelId="{E7F3407D-8F23-4B47-91A0-88CC7C85A8ED}" srcId="{0561A31B-5E09-45A3-BA7F-5F31366E9210}" destId="{89DE6200-6F4C-434C-9B97-031F8FE15739}" srcOrd="1" destOrd="0" parTransId="{574C295B-8F25-4434-ADF5-0AE28B686954}" sibTransId="{5232531D-8F53-427D-BA0B-67A874CE2411}"/>
    <dgm:cxn modelId="{847CF187-FCED-445E-AC28-E745CC8A62B5}" type="presOf" srcId="{C4AE9B67-28F4-4D5A-A73A-2E7A5121378A}" destId="{ACA77FAE-52AA-4382-B2F8-56D5D240D29C}" srcOrd="0" destOrd="0" presId="urn:microsoft.com/office/officeart/2005/8/layout/hierarchy1"/>
    <dgm:cxn modelId="{3E1C9190-26C9-4DBF-A9AB-0EB3C418B314}" type="presOf" srcId="{6E78F14E-655B-47E4-ADB2-36557C1354A2}" destId="{C280BD3B-BCD4-45BC-AFC3-5B4AA3AA67AE}" srcOrd="0" destOrd="0" presId="urn:microsoft.com/office/officeart/2005/8/layout/hierarchy1"/>
    <dgm:cxn modelId="{7A012EC1-7D36-4584-A00B-B30818A3C272}" type="presOf" srcId="{D0A313D1-EA6B-47B1-B288-F85368F23C2B}" destId="{1EF6CFD1-716B-4636-AD67-32247A071EDD}" srcOrd="0" destOrd="0" presId="urn:microsoft.com/office/officeart/2005/8/layout/hierarchy1"/>
    <dgm:cxn modelId="{ED3B5CCD-F0D2-4E51-A7C6-7D4B0A90F266}" type="presOf" srcId="{0561A31B-5E09-45A3-BA7F-5F31366E9210}" destId="{BFCFF1EA-6C65-4585-A793-9E36D854C342}" srcOrd="0" destOrd="0" presId="urn:microsoft.com/office/officeart/2005/8/layout/hierarchy1"/>
    <dgm:cxn modelId="{466E2FD5-8A0F-4963-B332-24E4BF72B0BF}" srcId="{0561A31B-5E09-45A3-BA7F-5F31366E9210}" destId="{C2CEF19C-CEDC-42F0-897E-F306796AA4D0}" srcOrd="0" destOrd="0" parTransId="{E50A4A37-A1A3-4B8D-A230-6B91F6B7E6E8}" sibTransId="{DE45B2AE-08B3-4159-9410-8E6A0DD64F64}"/>
    <dgm:cxn modelId="{7F95E8D8-8814-43D5-AC33-7206548C3A16}" srcId="{C96ED466-E480-481A-8B6F-4DD8396519E7}" destId="{0561A31B-5E09-45A3-BA7F-5F31366E9210}" srcOrd="0" destOrd="0" parTransId="{16BF63AA-2A97-4EC6-A348-E8BA2C0C38BD}" sibTransId="{D1155155-2918-4038-A768-3A3D0B36A5A5}"/>
    <dgm:cxn modelId="{9DF965E5-942B-4523-B469-FAC4A94B6447}" type="presOf" srcId="{117E780B-265C-41C9-B9F6-984DF4F38CD6}" destId="{969B8912-E111-4BD4-B48A-3529A4BC818D}" srcOrd="0" destOrd="0" presId="urn:microsoft.com/office/officeart/2005/8/layout/hierarchy1"/>
    <dgm:cxn modelId="{B86F26E7-8735-4B8C-894D-8ED3D242680A}" type="presOf" srcId="{7FADD839-F887-4AF5-8158-845065F9DE2B}" destId="{64486102-E833-4992-8734-2787047EF2BF}" srcOrd="0" destOrd="0" presId="urn:microsoft.com/office/officeart/2005/8/layout/hierarchy1"/>
    <dgm:cxn modelId="{BFC0DAF1-C19A-4073-864F-5CE60E915ADD}" type="presOf" srcId="{C96ED466-E480-481A-8B6F-4DD8396519E7}" destId="{069C1F65-ABE8-431E-9A69-B3F2885739D7}" srcOrd="0" destOrd="0" presId="urn:microsoft.com/office/officeart/2005/8/layout/hierarchy1"/>
    <dgm:cxn modelId="{61C1B5FD-7F98-4095-BE0C-A3AF9042DE29}" srcId="{6557C659-3842-4AC9-B6B2-D7FC80F88F3A}" destId="{7FADD839-F887-4AF5-8158-845065F9DE2B}" srcOrd="1" destOrd="0" parTransId="{FA617A8B-8357-4A87-B08A-097355B1D350}" sibTransId="{CA5712B7-02AA-41C0-B828-13D4E78EECCB}"/>
    <dgm:cxn modelId="{B9905DB1-6A72-4670-9A54-18948F7F0605}" type="presParOf" srcId="{FB6454A2-BB5F-4EDF-AB23-AA39059596AC}" destId="{A45C6248-F86B-48C1-BF5A-DC346BE74F47}" srcOrd="0" destOrd="0" presId="urn:microsoft.com/office/officeart/2005/8/layout/hierarchy1"/>
    <dgm:cxn modelId="{12B40DD9-35CF-428D-8842-67E0272EEE24}" type="presParOf" srcId="{A45C6248-F86B-48C1-BF5A-DC346BE74F47}" destId="{3980D5BC-186A-4F3B-9108-0F6D2BA6FF63}" srcOrd="0" destOrd="0" presId="urn:microsoft.com/office/officeart/2005/8/layout/hierarchy1"/>
    <dgm:cxn modelId="{30AB5B00-684B-4A4E-B766-814DA57448D7}" type="presParOf" srcId="{3980D5BC-186A-4F3B-9108-0F6D2BA6FF63}" destId="{E8657E56-9141-441A-B25F-5CB437616EDD}" srcOrd="0" destOrd="0" presId="urn:microsoft.com/office/officeart/2005/8/layout/hierarchy1"/>
    <dgm:cxn modelId="{68C3E1C1-F4BA-47D3-8503-FFDF6C3217A9}" type="presParOf" srcId="{3980D5BC-186A-4F3B-9108-0F6D2BA6FF63}" destId="{069C1F65-ABE8-431E-9A69-B3F2885739D7}" srcOrd="1" destOrd="0" presId="urn:microsoft.com/office/officeart/2005/8/layout/hierarchy1"/>
    <dgm:cxn modelId="{322E267F-9495-4614-955B-4351D941662C}" type="presParOf" srcId="{A45C6248-F86B-48C1-BF5A-DC346BE74F47}" destId="{78E34DF0-0F4F-47F5-ABCD-D84555EFC90D}" srcOrd="1" destOrd="0" presId="urn:microsoft.com/office/officeart/2005/8/layout/hierarchy1"/>
    <dgm:cxn modelId="{C0E15B14-AAB8-4D27-AB99-B77C415A16A8}" type="presParOf" srcId="{78E34DF0-0F4F-47F5-ABCD-D84555EFC90D}" destId="{697BE2C2-9FA8-4ED5-97D8-3B2881B10A9B}" srcOrd="0" destOrd="0" presId="urn:microsoft.com/office/officeart/2005/8/layout/hierarchy1"/>
    <dgm:cxn modelId="{65DB5F6A-7151-4363-85E8-9EC0810D93A2}" type="presParOf" srcId="{78E34DF0-0F4F-47F5-ABCD-D84555EFC90D}" destId="{6DAF1C2D-4CDA-4A6D-99E1-5732C85CB818}" srcOrd="1" destOrd="0" presId="urn:microsoft.com/office/officeart/2005/8/layout/hierarchy1"/>
    <dgm:cxn modelId="{7057225F-5345-4FA2-9D71-85D15D9245B6}" type="presParOf" srcId="{6DAF1C2D-4CDA-4A6D-99E1-5732C85CB818}" destId="{BFBD015E-DDBE-4129-8DC1-5AA09C4E45D3}" srcOrd="0" destOrd="0" presId="urn:microsoft.com/office/officeart/2005/8/layout/hierarchy1"/>
    <dgm:cxn modelId="{D9E0125E-A821-4B6D-9B71-0DCA6C633D64}" type="presParOf" srcId="{BFBD015E-DDBE-4129-8DC1-5AA09C4E45D3}" destId="{DF0A84E9-7628-48C0-94B0-377DABD6FDA4}" srcOrd="0" destOrd="0" presId="urn:microsoft.com/office/officeart/2005/8/layout/hierarchy1"/>
    <dgm:cxn modelId="{5E4022A4-6A66-42DA-A1ED-4D7B676AF199}" type="presParOf" srcId="{BFBD015E-DDBE-4129-8DC1-5AA09C4E45D3}" destId="{BFCFF1EA-6C65-4585-A793-9E36D854C342}" srcOrd="1" destOrd="0" presId="urn:microsoft.com/office/officeart/2005/8/layout/hierarchy1"/>
    <dgm:cxn modelId="{79B3907D-1D84-4654-B4ED-D8B6CA038E4E}" type="presParOf" srcId="{6DAF1C2D-4CDA-4A6D-99E1-5732C85CB818}" destId="{9B82D58E-8FFD-4FE3-9C14-231BEDC291A8}" srcOrd="1" destOrd="0" presId="urn:microsoft.com/office/officeart/2005/8/layout/hierarchy1"/>
    <dgm:cxn modelId="{719580F5-BF21-4D0D-B993-75DA80BC88C7}" type="presParOf" srcId="{9B82D58E-8FFD-4FE3-9C14-231BEDC291A8}" destId="{C3B92D75-10B6-4EBB-965E-77AEDFA02E13}" srcOrd="0" destOrd="0" presId="urn:microsoft.com/office/officeart/2005/8/layout/hierarchy1"/>
    <dgm:cxn modelId="{A81113B2-E96F-4E7C-9B52-0296C9A3A661}" type="presParOf" srcId="{9B82D58E-8FFD-4FE3-9C14-231BEDC291A8}" destId="{911BEC8B-2700-4EA4-B877-D3764C929BB3}" srcOrd="1" destOrd="0" presId="urn:microsoft.com/office/officeart/2005/8/layout/hierarchy1"/>
    <dgm:cxn modelId="{C7ABC3A4-0DAA-4870-88C7-EB737BAB10D3}" type="presParOf" srcId="{911BEC8B-2700-4EA4-B877-D3764C929BB3}" destId="{7329AFD7-CBF2-4855-8484-78510DDC2516}" srcOrd="0" destOrd="0" presId="urn:microsoft.com/office/officeart/2005/8/layout/hierarchy1"/>
    <dgm:cxn modelId="{E8155122-41D7-4CAA-BA41-C0A3CFE556B2}" type="presParOf" srcId="{7329AFD7-CBF2-4855-8484-78510DDC2516}" destId="{ECF66B4D-C344-47DC-8837-7850DA7E0C7B}" srcOrd="0" destOrd="0" presId="urn:microsoft.com/office/officeart/2005/8/layout/hierarchy1"/>
    <dgm:cxn modelId="{BEB0FCDF-1780-4FA3-A1A2-AB53C64745FA}" type="presParOf" srcId="{7329AFD7-CBF2-4855-8484-78510DDC2516}" destId="{C875886B-ADAB-4CC3-B461-49A1554C9AC2}" srcOrd="1" destOrd="0" presId="urn:microsoft.com/office/officeart/2005/8/layout/hierarchy1"/>
    <dgm:cxn modelId="{00A3E6D9-E9ED-42A1-A522-5B839FF72922}" type="presParOf" srcId="{911BEC8B-2700-4EA4-B877-D3764C929BB3}" destId="{3BB6E0C4-19B8-4E4D-85D2-C805C48B3BAE}" srcOrd="1" destOrd="0" presId="urn:microsoft.com/office/officeart/2005/8/layout/hierarchy1"/>
    <dgm:cxn modelId="{2CB7AAD6-716D-420F-A41D-47DC24DD62A9}" type="presParOf" srcId="{9B82D58E-8FFD-4FE3-9C14-231BEDC291A8}" destId="{3649B84E-F4E1-41FC-8051-BD8FBF476F74}" srcOrd="2" destOrd="0" presId="urn:microsoft.com/office/officeart/2005/8/layout/hierarchy1"/>
    <dgm:cxn modelId="{5F90CD9F-4EB9-4CB3-A575-5E4C1E5C4CF7}" type="presParOf" srcId="{9B82D58E-8FFD-4FE3-9C14-231BEDC291A8}" destId="{CF527B59-1CA7-41A1-A72A-A80C7755A741}" srcOrd="3" destOrd="0" presId="urn:microsoft.com/office/officeart/2005/8/layout/hierarchy1"/>
    <dgm:cxn modelId="{E6EACF53-B9EE-4712-BDE4-1E7418FFC2CA}" type="presParOf" srcId="{CF527B59-1CA7-41A1-A72A-A80C7755A741}" destId="{E2817B9F-9F03-4481-9D94-26E8E56E050A}" srcOrd="0" destOrd="0" presId="urn:microsoft.com/office/officeart/2005/8/layout/hierarchy1"/>
    <dgm:cxn modelId="{6E52C826-F842-472A-BEBF-31E6727133D0}" type="presParOf" srcId="{E2817B9F-9F03-4481-9D94-26E8E56E050A}" destId="{0249F25C-7B2E-4CB6-8DD2-AD3331C788E1}" srcOrd="0" destOrd="0" presId="urn:microsoft.com/office/officeart/2005/8/layout/hierarchy1"/>
    <dgm:cxn modelId="{3D61AA6A-2EC9-4207-9ABE-7CDB9A2F12D7}" type="presParOf" srcId="{E2817B9F-9F03-4481-9D94-26E8E56E050A}" destId="{92A3A0E7-A6CC-4F9F-8D91-9C603B5DCBE2}" srcOrd="1" destOrd="0" presId="urn:microsoft.com/office/officeart/2005/8/layout/hierarchy1"/>
    <dgm:cxn modelId="{7AC1C30C-912A-4899-8235-272CC2A4210B}" type="presParOf" srcId="{CF527B59-1CA7-41A1-A72A-A80C7755A741}" destId="{B8E80DBB-EC59-409D-87A7-B038EA34436A}" srcOrd="1" destOrd="0" presId="urn:microsoft.com/office/officeart/2005/8/layout/hierarchy1"/>
    <dgm:cxn modelId="{81AD6569-0299-4FD5-A250-E9F85825D478}" type="presParOf" srcId="{78E34DF0-0F4F-47F5-ABCD-D84555EFC90D}" destId="{1EF6CFD1-716B-4636-AD67-32247A071EDD}" srcOrd="2" destOrd="0" presId="urn:microsoft.com/office/officeart/2005/8/layout/hierarchy1"/>
    <dgm:cxn modelId="{03AA39F4-1636-4EF4-A710-8BAC92432EC4}" type="presParOf" srcId="{78E34DF0-0F4F-47F5-ABCD-D84555EFC90D}" destId="{03F9D02E-A296-4915-99CE-FCB24CB2EAF4}" srcOrd="3" destOrd="0" presId="urn:microsoft.com/office/officeart/2005/8/layout/hierarchy1"/>
    <dgm:cxn modelId="{0227CB51-92C2-4AA8-9D2B-89BF001A53AF}" type="presParOf" srcId="{03F9D02E-A296-4915-99CE-FCB24CB2EAF4}" destId="{620054C0-FDDA-4ACC-8EA8-F012744C5780}" srcOrd="0" destOrd="0" presId="urn:microsoft.com/office/officeart/2005/8/layout/hierarchy1"/>
    <dgm:cxn modelId="{01E115A5-7A0F-4D20-A71C-E64ACE05D4BE}" type="presParOf" srcId="{620054C0-FDDA-4ACC-8EA8-F012744C5780}" destId="{AE93DBA0-1805-4BC2-A9E2-7C26E90179E3}" srcOrd="0" destOrd="0" presId="urn:microsoft.com/office/officeart/2005/8/layout/hierarchy1"/>
    <dgm:cxn modelId="{E2FF4F10-CBAE-42FF-B1EC-756916A8A43A}" type="presParOf" srcId="{620054C0-FDDA-4ACC-8EA8-F012744C5780}" destId="{5901E682-E559-429A-AC93-C178C354925A}" srcOrd="1" destOrd="0" presId="urn:microsoft.com/office/officeart/2005/8/layout/hierarchy1"/>
    <dgm:cxn modelId="{549EE2F8-5CD5-4DC6-9B0F-8386BF06FB0A}" type="presParOf" srcId="{03F9D02E-A296-4915-99CE-FCB24CB2EAF4}" destId="{EE2277A3-00E1-48F9-B10A-DEF9BD5CBE62}" srcOrd="1" destOrd="0" presId="urn:microsoft.com/office/officeart/2005/8/layout/hierarchy1"/>
    <dgm:cxn modelId="{1105E0C4-0610-4C88-BA60-4B895ABB07F1}" type="presParOf" srcId="{EE2277A3-00E1-48F9-B10A-DEF9BD5CBE62}" destId="{C280BD3B-BCD4-45BC-AFC3-5B4AA3AA67AE}" srcOrd="0" destOrd="0" presId="urn:microsoft.com/office/officeart/2005/8/layout/hierarchy1"/>
    <dgm:cxn modelId="{40B816B1-E2E0-46D5-AF08-418EAC00D11B}" type="presParOf" srcId="{EE2277A3-00E1-48F9-B10A-DEF9BD5CBE62}" destId="{8F6554F5-3897-43DE-9E37-B78EFAD83A5C}" srcOrd="1" destOrd="0" presId="urn:microsoft.com/office/officeart/2005/8/layout/hierarchy1"/>
    <dgm:cxn modelId="{9C054F44-6C61-4356-9CCE-58DABE1B8193}" type="presParOf" srcId="{8F6554F5-3897-43DE-9E37-B78EFAD83A5C}" destId="{0D286AD3-A0D2-4882-8F62-084480734879}" srcOrd="0" destOrd="0" presId="urn:microsoft.com/office/officeart/2005/8/layout/hierarchy1"/>
    <dgm:cxn modelId="{7E4A3748-02C5-4D73-865F-447D197CCA21}" type="presParOf" srcId="{0D286AD3-A0D2-4882-8F62-084480734879}" destId="{28F56E1F-1DCB-4FD2-BB48-F5CA9C413CAE}" srcOrd="0" destOrd="0" presId="urn:microsoft.com/office/officeart/2005/8/layout/hierarchy1"/>
    <dgm:cxn modelId="{39F486EF-5C67-4140-9417-D39486C65A61}" type="presParOf" srcId="{0D286AD3-A0D2-4882-8F62-084480734879}" destId="{BF92F6B1-8DAA-4D1B-A0F9-45D8977546F2}" srcOrd="1" destOrd="0" presId="urn:microsoft.com/office/officeart/2005/8/layout/hierarchy1"/>
    <dgm:cxn modelId="{F0D3D909-9445-4DA2-A07D-5D4D372F3313}" type="presParOf" srcId="{8F6554F5-3897-43DE-9E37-B78EFAD83A5C}" destId="{0151951E-CE8A-4C31-99BF-0DA3D72D2C5D}" srcOrd="1" destOrd="0" presId="urn:microsoft.com/office/officeart/2005/8/layout/hierarchy1"/>
    <dgm:cxn modelId="{9BE629C7-E8FD-412E-8626-B16905890FA7}" type="presParOf" srcId="{EE2277A3-00E1-48F9-B10A-DEF9BD5CBE62}" destId="{87FD4BDB-1BF5-4E06-A470-AEAF68FD2780}" srcOrd="2" destOrd="0" presId="urn:microsoft.com/office/officeart/2005/8/layout/hierarchy1"/>
    <dgm:cxn modelId="{AC2CF2DD-AB87-42D7-88DE-C57545DFFE2E}" type="presParOf" srcId="{EE2277A3-00E1-48F9-B10A-DEF9BD5CBE62}" destId="{C05DD57E-ECE9-42ED-87DE-A7EC971E0343}" srcOrd="3" destOrd="0" presId="urn:microsoft.com/office/officeart/2005/8/layout/hierarchy1"/>
    <dgm:cxn modelId="{704EDE38-6268-4987-8D95-DDA296E75813}" type="presParOf" srcId="{C05DD57E-ECE9-42ED-87DE-A7EC971E0343}" destId="{1B5A5621-9738-446F-9096-A6584BED1131}" srcOrd="0" destOrd="0" presId="urn:microsoft.com/office/officeart/2005/8/layout/hierarchy1"/>
    <dgm:cxn modelId="{0027594C-53DE-42B4-BF61-96F4D964211F}" type="presParOf" srcId="{1B5A5621-9738-446F-9096-A6584BED1131}" destId="{2FFA8ACB-2988-4D2B-AE13-1E97B62931F1}" srcOrd="0" destOrd="0" presId="urn:microsoft.com/office/officeart/2005/8/layout/hierarchy1"/>
    <dgm:cxn modelId="{94E65049-75DD-40A8-94DB-50D11C519E09}" type="presParOf" srcId="{1B5A5621-9738-446F-9096-A6584BED1131}" destId="{64486102-E833-4992-8734-2787047EF2BF}" srcOrd="1" destOrd="0" presId="urn:microsoft.com/office/officeart/2005/8/layout/hierarchy1"/>
    <dgm:cxn modelId="{F671CCC5-B9CB-407A-8388-2A2004545775}" type="presParOf" srcId="{C05DD57E-ECE9-42ED-87DE-A7EC971E0343}" destId="{15971A69-843E-4B71-A797-5148A81C24A3}" srcOrd="1" destOrd="0" presId="urn:microsoft.com/office/officeart/2005/8/layout/hierarchy1"/>
    <dgm:cxn modelId="{16E002EB-07F6-40D6-9884-A93A6676CAC2}" type="presParOf" srcId="{EE2277A3-00E1-48F9-B10A-DEF9BD5CBE62}" destId="{ACA77FAE-52AA-4382-B2F8-56D5D240D29C}" srcOrd="4" destOrd="0" presId="urn:microsoft.com/office/officeart/2005/8/layout/hierarchy1"/>
    <dgm:cxn modelId="{5D6E24BA-D49E-4D96-88EF-07A92928F460}" type="presParOf" srcId="{EE2277A3-00E1-48F9-B10A-DEF9BD5CBE62}" destId="{D6FF9093-FBA8-4765-97E6-0A497564AF8F}" srcOrd="5" destOrd="0" presId="urn:microsoft.com/office/officeart/2005/8/layout/hierarchy1"/>
    <dgm:cxn modelId="{FAC77440-F0E2-48F7-8261-27BB9C4D5A5A}" type="presParOf" srcId="{D6FF9093-FBA8-4765-97E6-0A497564AF8F}" destId="{D5A5E094-62BF-413E-A71B-56F42C5F4CDA}" srcOrd="0" destOrd="0" presId="urn:microsoft.com/office/officeart/2005/8/layout/hierarchy1"/>
    <dgm:cxn modelId="{83E685C5-BD3C-4EAD-8C4F-7F60CBCC2500}" type="presParOf" srcId="{D5A5E094-62BF-413E-A71B-56F42C5F4CDA}" destId="{60776A0E-3716-4227-8E10-FFBEB7034F94}" srcOrd="0" destOrd="0" presId="urn:microsoft.com/office/officeart/2005/8/layout/hierarchy1"/>
    <dgm:cxn modelId="{01FA46C5-7434-41F6-B631-4E3A826F3A92}" type="presParOf" srcId="{D5A5E094-62BF-413E-A71B-56F42C5F4CDA}" destId="{969B8912-E111-4BD4-B48A-3529A4BC818D}" srcOrd="1" destOrd="0" presId="urn:microsoft.com/office/officeart/2005/8/layout/hierarchy1"/>
    <dgm:cxn modelId="{4B7A1C72-26AF-48E5-B045-D8F84E057FE8}" type="presParOf" srcId="{D6FF9093-FBA8-4765-97E6-0A497564AF8F}" destId="{DB21374E-B1C8-44D4-9C01-5CD1B9741EDD}"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3.xml><?xml version="1.0" encoding="utf-8"?>
<dgm:dataModel xmlns:dgm="http://schemas.openxmlformats.org/drawingml/2006/diagram" xmlns:a="http://schemas.openxmlformats.org/drawingml/2006/main">
  <dgm:ptLst>
    <dgm:pt modelId="{A7C6BB44-1388-470D-9394-E8EE9ED27023}" type="doc">
      <dgm:prSet loTypeId="urn:microsoft.com/office/officeart/2005/8/layout/vList5" loCatId="list" qsTypeId="urn:microsoft.com/office/officeart/2005/8/quickstyle/simple1" qsCatId="simple" csTypeId="urn:microsoft.com/office/officeart/2005/8/colors/accent2_2" csCatId="accent2" phldr="1"/>
      <dgm:spPr/>
      <dgm:t>
        <a:bodyPr/>
        <a:lstStyle/>
        <a:p>
          <a:endParaRPr lang="en-US"/>
        </a:p>
      </dgm:t>
    </dgm:pt>
    <dgm:pt modelId="{EA0188B2-0247-4168-A8FB-C6917743B631}">
      <dgm:prSet/>
      <dgm:spPr/>
      <dgm:t>
        <a:bodyPr/>
        <a:lstStyle/>
        <a:p>
          <a:r>
            <a:rPr lang="en-CA"/>
            <a:t>Observational CSRG studies: </a:t>
          </a:r>
          <a:endParaRPr lang="en-US"/>
        </a:p>
      </dgm:t>
    </dgm:pt>
    <dgm:pt modelId="{B9009740-B4FD-472E-81C2-BC9925999AE9}" type="parTrans" cxnId="{A417DC33-F6A9-4D96-B4E7-16FD7B958761}">
      <dgm:prSet/>
      <dgm:spPr/>
      <dgm:t>
        <a:bodyPr/>
        <a:lstStyle/>
        <a:p>
          <a:endParaRPr lang="en-US"/>
        </a:p>
      </dgm:t>
    </dgm:pt>
    <dgm:pt modelId="{FDD56730-5774-44C1-A7E9-C64514A17FB1}" type="sibTrans" cxnId="{A417DC33-F6A9-4D96-B4E7-16FD7B958761}">
      <dgm:prSet/>
      <dgm:spPr/>
      <dgm:t>
        <a:bodyPr/>
        <a:lstStyle/>
        <a:p>
          <a:endParaRPr lang="en-US"/>
        </a:p>
      </dgm:t>
    </dgm:pt>
    <dgm:pt modelId="{6E7533C4-C055-4BDF-A21A-B8F89C2E9172}">
      <dgm:prSet/>
      <dgm:spPr/>
      <dgm:t>
        <a:bodyPr/>
        <a:lstStyle/>
        <a:p>
          <a:r>
            <a:rPr lang="en-CA"/>
            <a:t>incidence of ILD and PAH in early vs late disease; </a:t>
          </a:r>
          <a:endParaRPr lang="en-US"/>
        </a:p>
      </dgm:t>
    </dgm:pt>
    <dgm:pt modelId="{9F697267-8DB0-4155-ACB7-FDA57662ABB7}" type="parTrans" cxnId="{CA489FBF-5097-432A-B26C-D4A817D32A5A}">
      <dgm:prSet/>
      <dgm:spPr/>
      <dgm:t>
        <a:bodyPr/>
        <a:lstStyle/>
        <a:p>
          <a:endParaRPr lang="en-US"/>
        </a:p>
      </dgm:t>
    </dgm:pt>
    <dgm:pt modelId="{1BCEB660-6C67-4FF0-8BCC-1AACD8A28650}" type="sibTrans" cxnId="{CA489FBF-5097-432A-B26C-D4A817D32A5A}">
      <dgm:prSet/>
      <dgm:spPr/>
      <dgm:t>
        <a:bodyPr/>
        <a:lstStyle/>
        <a:p>
          <a:endParaRPr lang="en-US"/>
        </a:p>
      </dgm:t>
    </dgm:pt>
    <dgm:pt modelId="{8DE6C61E-17E9-4404-A14B-D9FC7E4135E3}">
      <dgm:prSet/>
      <dgm:spPr/>
      <dgm:t>
        <a:bodyPr/>
        <a:lstStyle/>
        <a:p>
          <a:r>
            <a:rPr lang="en-CA"/>
            <a:t>disease phenotypes according to ethnicity; </a:t>
          </a:r>
          <a:endParaRPr lang="en-US"/>
        </a:p>
      </dgm:t>
    </dgm:pt>
    <dgm:pt modelId="{F7CA01BF-354A-4E84-A8DC-66474D7C111D}" type="parTrans" cxnId="{17C5F9D5-6F06-4FD7-B2BE-ADE49C01D0CC}">
      <dgm:prSet/>
      <dgm:spPr/>
      <dgm:t>
        <a:bodyPr/>
        <a:lstStyle/>
        <a:p>
          <a:endParaRPr lang="en-US"/>
        </a:p>
      </dgm:t>
    </dgm:pt>
    <dgm:pt modelId="{146BF697-F801-4E72-BC6B-A83252D8E46C}" type="sibTrans" cxnId="{17C5F9D5-6F06-4FD7-B2BE-ADE49C01D0CC}">
      <dgm:prSet/>
      <dgm:spPr/>
      <dgm:t>
        <a:bodyPr/>
        <a:lstStyle/>
        <a:p>
          <a:endParaRPr lang="en-US"/>
        </a:p>
      </dgm:t>
    </dgm:pt>
    <dgm:pt modelId="{5323EA0F-F78B-4E18-B2D9-4F1CC15C1F35}">
      <dgm:prSet/>
      <dgm:spPr/>
      <dgm:t>
        <a:bodyPr/>
        <a:lstStyle/>
        <a:p>
          <a:r>
            <a:rPr lang="en-CA"/>
            <a:t>role of KL-6 biomarker to predict lung disease progression and treatment response; </a:t>
          </a:r>
          <a:endParaRPr lang="en-US"/>
        </a:p>
      </dgm:t>
    </dgm:pt>
    <dgm:pt modelId="{A4D6BE0C-46AB-428E-931D-39B3695C77DD}" type="parTrans" cxnId="{9610CAD5-691D-4CEF-8CBE-9A3FA78A5775}">
      <dgm:prSet/>
      <dgm:spPr/>
      <dgm:t>
        <a:bodyPr/>
        <a:lstStyle/>
        <a:p>
          <a:endParaRPr lang="en-US"/>
        </a:p>
      </dgm:t>
    </dgm:pt>
    <dgm:pt modelId="{F31FE6D6-28B0-4808-B330-B0AFDA8921FE}" type="sibTrans" cxnId="{9610CAD5-691D-4CEF-8CBE-9A3FA78A5775}">
      <dgm:prSet/>
      <dgm:spPr/>
      <dgm:t>
        <a:bodyPr/>
        <a:lstStyle/>
        <a:p>
          <a:endParaRPr lang="en-US"/>
        </a:p>
      </dgm:t>
    </dgm:pt>
    <dgm:pt modelId="{25878F0F-DAF4-412E-A216-B3E8224474FA}">
      <dgm:prSet/>
      <dgm:spPr/>
      <dgm:t>
        <a:bodyPr/>
        <a:lstStyle/>
        <a:p>
          <a:r>
            <a:rPr lang="en-CA"/>
            <a:t>role of autoantibody titers to predict lung and skin disease course</a:t>
          </a:r>
          <a:endParaRPr lang="en-US"/>
        </a:p>
      </dgm:t>
    </dgm:pt>
    <dgm:pt modelId="{BB096918-6AE0-4A92-ACCA-C72F1DEA6180}" type="parTrans" cxnId="{7957375B-88C6-4A36-B0FF-E18F76785736}">
      <dgm:prSet/>
      <dgm:spPr/>
      <dgm:t>
        <a:bodyPr/>
        <a:lstStyle/>
        <a:p>
          <a:endParaRPr lang="en-US"/>
        </a:p>
      </dgm:t>
    </dgm:pt>
    <dgm:pt modelId="{A24A62F1-1F33-4578-9D3A-DD029EB917D1}" type="sibTrans" cxnId="{7957375B-88C6-4A36-B0FF-E18F76785736}">
      <dgm:prSet/>
      <dgm:spPr/>
      <dgm:t>
        <a:bodyPr/>
        <a:lstStyle/>
        <a:p>
          <a:endParaRPr lang="en-US"/>
        </a:p>
      </dgm:t>
    </dgm:pt>
    <dgm:pt modelId="{4734B7D7-5A38-47AD-8165-A8DAF3045F4A}">
      <dgm:prSet/>
      <dgm:spPr/>
      <dgm:t>
        <a:bodyPr/>
        <a:lstStyle/>
        <a:p>
          <a:r>
            <a:rPr lang="en-CA" dirty="0"/>
            <a:t>Clinical studies</a:t>
          </a:r>
          <a:endParaRPr lang="en-US" dirty="0"/>
        </a:p>
      </dgm:t>
    </dgm:pt>
    <dgm:pt modelId="{2AAE553F-EB39-4995-BC4C-95D085B81A37}" type="parTrans" cxnId="{E0123DB9-4797-45C5-90A3-024ABCBC7CD4}">
      <dgm:prSet/>
      <dgm:spPr/>
      <dgm:t>
        <a:bodyPr/>
        <a:lstStyle/>
        <a:p>
          <a:endParaRPr lang="en-US"/>
        </a:p>
      </dgm:t>
    </dgm:pt>
    <dgm:pt modelId="{4D638238-0799-4168-95A3-8DD45A67EE8F}" type="sibTrans" cxnId="{E0123DB9-4797-45C5-90A3-024ABCBC7CD4}">
      <dgm:prSet/>
      <dgm:spPr/>
      <dgm:t>
        <a:bodyPr/>
        <a:lstStyle/>
        <a:p>
          <a:endParaRPr lang="en-US"/>
        </a:p>
      </dgm:t>
    </dgm:pt>
    <dgm:pt modelId="{E60C5EB9-82DB-4BEB-A03C-6BB2D01FE12B}">
      <dgm:prSet/>
      <dgm:spPr/>
      <dgm:t>
        <a:bodyPr/>
        <a:lstStyle/>
        <a:p>
          <a:r>
            <a:rPr lang="en-CA"/>
            <a:t>Upfront treatment of limited scleroderma to prevent disease complications: we are in planning phase to conduct this study across all CSRG sites</a:t>
          </a:r>
          <a:endParaRPr lang="en-US"/>
        </a:p>
      </dgm:t>
    </dgm:pt>
    <dgm:pt modelId="{FB3B0D7F-E061-4BA6-AAAC-28F16C4276AA}" type="parTrans" cxnId="{3BC3ABD6-9246-4594-9609-62199F27B7F6}">
      <dgm:prSet/>
      <dgm:spPr/>
      <dgm:t>
        <a:bodyPr/>
        <a:lstStyle/>
        <a:p>
          <a:endParaRPr lang="en-US"/>
        </a:p>
      </dgm:t>
    </dgm:pt>
    <dgm:pt modelId="{F2D9E13E-426E-42E5-8583-EE3CFD7E13C5}" type="sibTrans" cxnId="{3BC3ABD6-9246-4594-9609-62199F27B7F6}">
      <dgm:prSet/>
      <dgm:spPr/>
      <dgm:t>
        <a:bodyPr/>
        <a:lstStyle/>
        <a:p>
          <a:endParaRPr lang="en-US"/>
        </a:p>
      </dgm:t>
    </dgm:pt>
    <dgm:pt modelId="{08E339DE-B639-4E47-9F40-4382EE19EAAA}">
      <dgm:prSet/>
      <dgm:spPr/>
      <dgm:t>
        <a:bodyPr/>
        <a:lstStyle/>
        <a:p>
          <a:r>
            <a:rPr lang="en-CA"/>
            <a:t>Upfront treatment of mild scleroderma lung disease to prevent lung damage: based on promising results from CSRG cohort studies, we are funded to conduct a pilot randomized controlled trial testing the efficacy of MMF vs placebo to preserve lung function. Recruitment is ongoing at 3 sites in Quebec. </a:t>
          </a:r>
          <a:endParaRPr lang="en-US"/>
        </a:p>
      </dgm:t>
    </dgm:pt>
    <dgm:pt modelId="{4B91155E-D178-47C8-B041-D0D292248C9E}" type="parTrans" cxnId="{09676266-B785-4F83-88A0-0CBF3B9FD2FB}">
      <dgm:prSet/>
      <dgm:spPr/>
      <dgm:t>
        <a:bodyPr/>
        <a:lstStyle/>
        <a:p>
          <a:endParaRPr lang="en-US"/>
        </a:p>
      </dgm:t>
    </dgm:pt>
    <dgm:pt modelId="{C2C35F15-3F24-44B1-86A8-85A829A9D219}" type="sibTrans" cxnId="{09676266-B785-4F83-88A0-0CBF3B9FD2FB}">
      <dgm:prSet/>
      <dgm:spPr/>
      <dgm:t>
        <a:bodyPr/>
        <a:lstStyle/>
        <a:p>
          <a:endParaRPr lang="en-US"/>
        </a:p>
      </dgm:t>
    </dgm:pt>
    <dgm:pt modelId="{7073AD1B-30BC-4DB3-BD23-0B18774AE045}" type="pres">
      <dgm:prSet presAssocID="{A7C6BB44-1388-470D-9394-E8EE9ED27023}" presName="Name0" presStyleCnt="0">
        <dgm:presLayoutVars>
          <dgm:dir/>
          <dgm:animLvl val="lvl"/>
          <dgm:resizeHandles val="exact"/>
        </dgm:presLayoutVars>
      </dgm:prSet>
      <dgm:spPr/>
    </dgm:pt>
    <dgm:pt modelId="{76DF421B-8615-4058-BA52-9E93F4FBC316}" type="pres">
      <dgm:prSet presAssocID="{EA0188B2-0247-4168-A8FB-C6917743B631}" presName="linNode" presStyleCnt="0"/>
      <dgm:spPr/>
    </dgm:pt>
    <dgm:pt modelId="{D65235B4-0531-4327-9CC3-6D2159549BE7}" type="pres">
      <dgm:prSet presAssocID="{EA0188B2-0247-4168-A8FB-C6917743B631}" presName="parentText" presStyleLbl="node1" presStyleIdx="0" presStyleCnt="2">
        <dgm:presLayoutVars>
          <dgm:chMax val="1"/>
          <dgm:bulletEnabled val="1"/>
        </dgm:presLayoutVars>
      </dgm:prSet>
      <dgm:spPr/>
    </dgm:pt>
    <dgm:pt modelId="{B0402E8D-5366-4F10-BE07-9FEBAFAC224D}" type="pres">
      <dgm:prSet presAssocID="{EA0188B2-0247-4168-A8FB-C6917743B631}" presName="descendantText" presStyleLbl="alignAccFollowNode1" presStyleIdx="0" presStyleCnt="2">
        <dgm:presLayoutVars>
          <dgm:bulletEnabled val="1"/>
        </dgm:presLayoutVars>
      </dgm:prSet>
      <dgm:spPr/>
    </dgm:pt>
    <dgm:pt modelId="{3554848B-1843-4E2A-BDAF-41D3685354F7}" type="pres">
      <dgm:prSet presAssocID="{FDD56730-5774-44C1-A7E9-C64514A17FB1}" presName="sp" presStyleCnt="0"/>
      <dgm:spPr/>
    </dgm:pt>
    <dgm:pt modelId="{C0BDA249-C06C-4857-8AEF-372FBF726834}" type="pres">
      <dgm:prSet presAssocID="{4734B7D7-5A38-47AD-8165-A8DAF3045F4A}" presName="linNode" presStyleCnt="0"/>
      <dgm:spPr/>
    </dgm:pt>
    <dgm:pt modelId="{7FAB4408-4AEE-4CF2-A776-98EB694D5612}" type="pres">
      <dgm:prSet presAssocID="{4734B7D7-5A38-47AD-8165-A8DAF3045F4A}" presName="parentText" presStyleLbl="node1" presStyleIdx="1" presStyleCnt="2">
        <dgm:presLayoutVars>
          <dgm:chMax val="1"/>
          <dgm:bulletEnabled val="1"/>
        </dgm:presLayoutVars>
      </dgm:prSet>
      <dgm:spPr/>
    </dgm:pt>
    <dgm:pt modelId="{38179EB5-EF73-49B8-806D-7CDF154B2D74}" type="pres">
      <dgm:prSet presAssocID="{4734B7D7-5A38-47AD-8165-A8DAF3045F4A}" presName="descendantText" presStyleLbl="alignAccFollowNode1" presStyleIdx="1" presStyleCnt="2">
        <dgm:presLayoutVars>
          <dgm:bulletEnabled val="1"/>
        </dgm:presLayoutVars>
      </dgm:prSet>
      <dgm:spPr/>
    </dgm:pt>
  </dgm:ptLst>
  <dgm:cxnLst>
    <dgm:cxn modelId="{1F900723-D4C9-4669-B2C2-4986DC107A97}" type="presOf" srcId="{EA0188B2-0247-4168-A8FB-C6917743B631}" destId="{D65235B4-0531-4327-9CC3-6D2159549BE7}" srcOrd="0" destOrd="0" presId="urn:microsoft.com/office/officeart/2005/8/layout/vList5"/>
    <dgm:cxn modelId="{C42F5331-41B0-4705-ACFC-4DC153C635F6}" type="presOf" srcId="{6E7533C4-C055-4BDF-A21A-B8F89C2E9172}" destId="{B0402E8D-5366-4F10-BE07-9FEBAFAC224D}" srcOrd="0" destOrd="0" presId="urn:microsoft.com/office/officeart/2005/8/layout/vList5"/>
    <dgm:cxn modelId="{A417DC33-F6A9-4D96-B4E7-16FD7B958761}" srcId="{A7C6BB44-1388-470D-9394-E8EE9ED27023}" destId="{EA0188B2-0247-4168-A8FB-C6917743B631}" srcOrd="0" destOrd="0" parTransId="{B9009740-B4FD-472E-81C2-BC9925999AE9}" sibTransId="{FDD56730-5774-44C1-A7E9-C64514A17FB1}"/>
    <dgm:cxn modelId="{7957375B-88C6-4A36-B0FF-E18F76785736}" srcId="{EA0188B2-0247-4168-A8FB-C6917743B631}" destId="{25878F0F-DAF4-412E-A216-B3E8224474FA}" srcOrd="3" destOrd="0" parTransId="{BB096918-6AE0-4A92-ACCA-C72F1DEA6180}" sibTransId="{A24A62F1-1F33-4578-9D3A-DD029EB917D1}"/>
    <dgm:cxn modelId="{09676266-B785-4F83-88A0-0CBF3B9FD2FB}" srcId="{4734B7D7-5A38-47AD-8165-A8DAF3045F4A}" destId="{08E339DE-B639-4E47-9F40-4382EE19EAAA}" srcOrd="1" destOrd="0" parTransId="{4B91155E-D178-47C8-B041-D0D292248C9E}" sibTransId="{C2C35F15-3F24-44B1-86A8-85A829A9D219}"/>
    <dgm:cxn modelId="{3D04FE90-CE83-4546-9840-B895D78F1471}" type="presOf" srcId="{08E339DE-B639-4E47-9F40-4382EE19EAAA}" destId="{38179EB5-EF73-49B8-806D-7CDF154B2D74}" srcOrd="0" destOrd="1" presId="urn:microsoft.com/office/officeart/2005/8/layout/vList5"/>
    <dgm:cxn modelId="{9820CEA3-07D9-46D3-B251-8C7E97FBCC0D}" type="presOf" srcId="{4734B7D7-5A38-47AD-8165-A8DAF3045F4A}" destId="{7FAB4408-4AEE-4CF2-A776-98EB694D5612}" srcOrd="0" destOrd="0" presId="urn:microsoft.com/office/officeart/2005/8/layout/vList5"/>
    <dgm:cxn modelId="{3CE772B2-8D85-41D4-B7D4-B8D6BDD80767}" type="presOf" srcId="{5323EA0F-F78B-4E18-B2D9-4F1CC15C1F35}" destId="{B0402E8D-5366-4F10-BE07-9FEBAFAC224D}" srcOrd="0" destOrd="2" presId="urn:microsoft.com/office/officeart/2005/8/layout/vList5"/>
    <dgm:cxn modelId="{E0123DB9-4797-45C5-90A3-024ABCBC7CD4}" srcId="{A7C6BB44-1388-470D-9394-E8EE9ED27023}" destId="{4734B7D7-5A38-47AD-8165-A8DAF3045F4A}" srcOrd="1" destOrd="0" parTransId="{2AAE553F-EB39-4995-BC4C-95D085B81A37}" sibTransId="{4D638238-0799-4168-95A3-8DD45A67EE8F}"/>
    <dgm:cxn modelId="{B135E3BE-2DB0-41EA-992C-B1C755501A2C}" type="presOf" srcId="{8DE6C61E-17E9-4404-A14B-D9FC7E4135E3}" destId="{B0402E8D-5366-4F10-BE07-9FEBAFAC224D}" srcOrd="0" destOrd="1" presId="urn:microsoft.com/office/officeart/2005/8/layout/vList5"/>
    <dgm:cxn modelId="{CA489FBF-5097-432A-B26C-D4A817D32A5A}" srcId="{EA0188B2-0247-4168-A8FB-C6917743B631}" destId="{6E7533C4-C055-4BDF-A21A-B8F89C2E9172}" srcOrd="0" destOrd="0" parTransId="{9F697267-8DB0-4155-ACB7-FDA57662ABB7}" sibTransId="{1BCEB660-6C67-4FF0-8BCC-1AACD8A28650}"/>
    <dgm:cxn modelId="{A5C779CE-9C55-4C8A-A9DD-B846DCAE6B9B}" type="presOf" srcId="{E60C5EB9-82DB-4BEB-A03C-6BB2D01FE12B}" destId="{38179EB5-EF73-49B8-806D-7CDF154B2D74}" srcOrd="0" destOrd="0" presId="urn:microsoft.com/office/officeart/2005/8/layout/vList5"/>
    <dgm:cxn modelId="{F0739ACF-07AB-4AC0-A737-EE822195798A}" type="presOf" srcId="{A7C6BB44-1388-470D-9394-E8EE9ED27023}" destId="{7073AD1B-30BC-4DB3-BD23-0B18774AE045}" srcOrd="0" destOrd="0" presId="urn:microsoft.com/office/officeart/2005/8/layout/vList5"/>
    <dgm:cxn modelId="{9610CAD5-691D-4CEF-8CBE-9A3FA78A5775}" srcId="{EA0188B2-0247-4168-A8FB-C6917743B631}" destId="{5323EA0F-F78B-4E18-B2D9-4F1CC15C1F35}" srcOrd="2" destOrd="0" parTransId="{A4D6BE0C-46AB-428E-931D-39B3695C77DD}" sibTransId="{F31FE6D6-28B0-4808-B330-B0AFDA8921FE}"/>
    <dgm:cxn modelId="{17C5F9D5-6F06-4FD7-B2BE-ADE49C01D0CC}" srcId="{EA0188B2-0247-4168-A8FB-C6917743B631}" destId="{8DE6C61E-17E9-4404-A14B-D9FC7E4135E3}" srcOrd="1" destOrd="0" parTransId="{F7CA01BF-354A-4E84-A8DC-66474D7C111D}" sibTransId="{146BF697-F801-4E72-BC6B-A83252D8E46C}"/>
    <dgm:cxn modelId="{3BC3ABD6-9246-4594-9609-62199F27B7F6}" srcId="{4734B7D7-5A38-47AD-8165-A8DAF3045F4A}" destId="{E60C5EB9-82DB-4BEB-A03C-6BB2D01FE12B}" srcOrd="0" destOrd="0" parTransId="{FB3B0D7F-E061-4BA6-AAAC-28F16C4276AA}" sibTransId="{F2D9E13E-426E-42E5-8583-EE3CFD7E13C5}"/>
    <dgm:cxn modelId="{1799AEF4-F8BB-4116-81E7-E6581F663177}" type="presOf" srcId="{25878F0F-DAF4-412E-A216-B3E8224474FA}" destId="{B0402E8D-5366-4F10-BE07-9FEBAFAC224D}" srcOrd="0" destOrd="3" presId="urn:microsoft.com/office/officeart/2005/8/layout/vList5"/>
    <dgm:cxn modelId="{6A6C9752-17DB-4352-BE71-34D97E9FEDC0}" type="presParOf" srcId="{7073AD1B-30BC-4DB3-BD23-0B18774AE045}" destId="{76DF421B-8615-4058-BA52-9E93F4FBC316}" srcOrd="0" destOrd="0" presId="urn:microsoft.com/office/officeart/2005/8/layout/vList5"/>
    <dgm:cxn modelId="{93E797BD-6079-4478-8A27-21B5C9F1103B}" type="presParOf" srcId="{76DF421B-8615-4058-BA52-9E93F4FBC316}" destId="{D65235B4-0531-4327-9CC3-6D2159549BE7}" srcOrd="0" destOrd="0" presId="urn:microsoft.com/office/officeart/2005/8/layout/vList5"/>
    <dgm:cxn modelId="{7E409A9A-86D8-42DC-8F98-210702F42EEB}" type="presParOf" srcId="{76DF421B-8615-4058-BA52-9E93F4FBC316}" destId="{B0402E8D-5366-4F10-BE07-9FEBAFAC224D}" srcOrd="1" destOrd="0" presId="urn:microsoft.com/office/officeart/2005/8/layout/vList5"/>
    <dgm:cxn modelId="{17A1A8F7-5AAC-4270-9A7E-B8AB1A8874CE}" type="presParOf" srcId="{7073AD1B-30BC-4DB3-BD23-0B18774AE045}" destId="{3554848B-1843-4E2A-BDAF-41D3685354F7}" srcOrd="1" destOrd="0" presId="urn:microsoft.com/office/officeart/2005/8/layout/vList5"/>
    <dgm:cxn modelId="{F6D7A397-CF4D-4282-847D-C9D808194888}" type="presParOf" srcId="{7073AD1B-30BC-4DB3-BD23-0B18774AE045}" destId="{C0BDA249-C06C-4857-8AEF-372FBF726834}" srcOrd="2" destOrd="0" presId="urn:microsoft.com/office/officeart/2005/8/layout/vList5"/>
    <dgm:cxn modelId="{367DE81C-D31D-413B-8CFB-51BE5C3E48CB}" type="presParOf" srcId="{C0BDA249-C06C-4857-8AEF-372FBF726834}" destId="{7FAB4408-4AEE-4CF2-A776-98EB694D5612}" srcOrd="0" destOrd="0" presId="urn:microsoft.com/office/officeart/2005/8/layout/vList5"/>
    <dgm:cxn modelId="{AE5439E4-B853-4779-BADD-54462F157F66}" type="presParOf" srcId="{C0BDA249-C06C-4857-8AEF-372FBF726834}" destId="{38179EB5-EF73-49B8-806D-7CDF154B2D74}"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CA77FAE-52AA-4382-B2F8-56D5D240D29C}">
      <dsp:nvSpPr>
        <dsp:cNvPr id="0" name=""/>
        <dsp:cNvSpPr/>
      </dsp:nvSpPr>
      <dsp:spPr>
        <a:xfrm>
          <a:off x="4608083" y="2055072"/>
          <a:ext cx="1351039" cy="321485"/>
        </a:xfrm>
        <a:custGeom>
          <a:avLst/>
          <a:gdLst/>
          <a:ahLst/>
          <a:cxnLst/>
          <a:rect l="0" t="0" r="0" b="0"/>
          <a:pathLst>
            <a:path>
              <a:moveTo>
                <a:pt x="0" y="0"/>
              </a:moveTo>
              <a:lnTo>
                <a:pt x="0" y="219083"/>
              </a:lnTo>
              <a:lnTo>
                <a:pt x="1351039" y="219083"/>
              </a:lnTo>
              <a:lnTo>
                <a:pt x="1351039" y="321485"/>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7FD4BDB-1BF5-4E06-A470-AEAF68FD2780}">
      <dsp:nvSpPr>
        <dsp:cNvPr id="0" name=""/>
        <dsp:cNvSpPr/>
      </dsp:nvSpPr>
      <dsp:spPr>
        <a:xfrm>
          <a:off x="4562363" y="2055072"/>
          <a:ext cx="91440" cy="321485"/>
        </a:xfrm>
        <a:custGeom>
          <a:avLst/>
          <a:gdLst/>
          <a:ahLst/>
          <a:cxnLst/>
          <a:rect l="0" t="0" r="0" b="0"/>
          <a:pathLst>
            <a:path>
              <a:moveTo>
                <a:pt x="45720" y="0"/>
              </a:moveTo>
              <a:lnTo>
                <a:pt x="45720" y="321485"/>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280BD3B-BCD4-45BC-AFC3-5B4AA3AA67AE}">
      <dsp:nvSpPr>
        <dsp:cNvPr id="0" name=""/>
        <dsp:cNvSpPr/>
      </dsp:nvSpPr>
      <dsp:spPr>
        <a:xfrm>
          <a:off x="3257044" y="2055072"/>
          <a:ext cx="1351039" cy="321485"/>
        </a:xfrm>
        <a:custGeom>
          <a:avLst/>
          <a:gdLst/>
          <a:ahLst/>
          <a:cxnLst/>
          <a:rect l="0" t="0" r="0" b="0"/>
          <a:pathLst>
            <a:path>
              <a:moveTo>
                <a:pt x="1351039" y="0"/>
              </a:moveTo>
              <a:lnTo>
                <a:pt x="1351039" y="219083"/>
              </a:lnTo>
              <a:lnTo>
                <a:pt x="0" y="219083"/>
              </a:lnTo>
              <a:lnTo>
                <a:pt x="0" y="321485"/>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EF6CFD1-716B-4636-AD67-32247A071EDD}">
      <dsp:nvSpPr>
        <dsp:cNvPr id="0" name=""/>
        <dsp:cNvSpPr/>
      </dsp:nvSpPr>
      <dsp:spPr>
        <a:xfrm>
          <a:off x="2845986" y="1083589"/>
          <a:ext cx="1762097" cy="269557"/>
        </a:xfrm>
        <a:custGeom>
          <a:avLst/>
          <a:gdLst/>
          <a:ahLst/>
          <a:cxnLst/>
          <a:rect l="0" t="0" r="0" b="0"/>
          <a:pathLst>
            <a:path>
              <a:moveTo>
                <a:pt x="0" y="0"/>
              </a:moveTo>
              <a:lnTo>
                <a:pt x="0" y="167154"/>
              </a:lnTo>
              <a:lnTo>
                <a:pt x="1762097" y="167154"/>
              </a:lnTo>
              <a:lnTo>
                <a:pt x="1762097" y="269557"/>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649B84E-F4E1-41FC-8051-BD8FBF476F74}">
      <dsp:nvSpPr>
        <dsp:cNvPr id="0" name=""/>
        <dsp:cNvSpPr/>
      </dsp:nvSpPr>
      <dsp:spPr>
        <a:xfrm>
          <a:off x="1230485" y="2055072"/>
          <a:ext cx="675519" cy="321485"/>
        </a:xfrm>
        <a:custGeom>
          <a:avLst/>
          <a:gdLst/>
          <a:ahLst/>
          <a:cxnLst/>
          <a:rect l="0" t="0" r="0" b="0"/>
          <a:pathLst>
            <a:path>
              <a:moveTo>
                <a:pt x="0" y="0"/>
              </a:moveTo>
              <a:lnTo>
                <a:pt x="0" y="219083"/>
              </a:lnTo>
              <a:lnTo>
                <a:pt x="675519" y="219083"/>
              </a:lnTo>
              <a:lnTo>
                <a:pt x="675519" y="321485"/>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3B92D75-10B6-4EBB-965E-77AEDFA02E13}">
      <dsp:nvSpPr>
        <dsp:cNvPr id="0" name=""/>
        <dsp:cNvSpPr/>
      </dsp:nvSpPr>
      <dsp:spPr>
        <a:xfrm>
          <a:off x="554966" y="2055072"/>
          <a:ext cx="675519" cy="321485"/>
        </a:xfrm>
        <a:custGeom>
          <a:avLst/>
          <a:gdLst/>
          <a:ahLst/>
          <a:cxnLst/>
          <a:rect l="0" t="0" r="0" b="0"/>
          <a:pathLst>
            <a:path>
              <a:moveTo>
                <a:pt x="675519" y="0"/>
              </a:moveTo>
              <a:lnTo>
                <a:pt x="675519" y="219083"/>
              </a:lnTo>
              <a:lnTo>
                <a:pt x="0" y="219083"/>
              </a:lnTo>
              <a:lnTo>
                <a:pt x="0" y="321485"/>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97BE2C2-9FA8-4ED5-97D8-3B2881B10A9B}">
      <dsp:nvSpPr>
        <dsp:cNvPr id="0" name=""/>
        <dsp:cNvSpPr/>
      </dsp:nvSpPr>
      <dsp:spPr>
        <a:xfrm>
          <a:off x="1230485" y="1083589"/>
          <a:ext cx="1615500" cy="269557"/>
        </a:xfrm>
        <a:custGeom>
          <a:avLst/>
          <a:gdLst/>
          <a:ahLst/>
          <a:cxnLst/>
          <a:rect l="0" t="0" r="0" b="0"/>
          <a:pathLst>
            <a:path>
              <a:moveTo>
                <a:pt x="1615500" y="0"/>
              </a:moveTo>
              <a:lnTo>
                <a:pt x="1615500" y="167154"/>
              </a:lnTo>
              <a:lnTo>
                <a:pt x="0" y="167154"/>
              </a:lnTo>
              <a:lnTo>
                <a:pt x="0" y="269557"/>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8657E56-9141-441A-B25F-5CB437616EDD}">
      <dsp:nvSpPr>
        <dsp:cNvPr id="0" name=""/>
        <dsp:cNvSpPr/>
      </dsp:nvSpPr>
      <dsp:spPr>
        <a:xfrm>
          <a:off x="2293288" y="381662"/>
          <a:ext cx="1105395" cy="701926"/>
        </a:xfrm>
        <a:prstGeom prst="roundRect">
          <a:avLst>
            <a:gd name="adj" fmla="val 10000"/>
          </a:avLst>
        </a:prstGeom>
        <a:solidFill>
          <a:srgbClr val="00B050"/>
        </a:solidFill>
        <a:ln w="12700" cap="flat" cmpd="sng" algn="ctr">
          <a:solidFill>
            <a:srgbClr val="00B050"/>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69C1F65-ABE8-431E-9A69-B3F2885739D7}">
      <dsp:nvSpPr>
        <dsp:cNvPr id="0" name=""/>
        <dsp:cNvSpPr/>
      </dsp:nvSpPr>
      <dsp:spPr>
        <a:xfrm>
          <a:off x="2416109" y="498343"/>
          <a:ext cx="1105395" cy="701926"/>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CA" sz="1300" kern="1200" dirty="0"/>
            <a:t>Scleroderma</a:t>
          </a:r>
        </a:p>
      </dsp:txBody>
      <dsp:txXfrm>
        <a:off x="2436668" y="518902"/>
        <a:ext cx="1064277" cy="660808"/>
      </dsp:txXfrm>
    </dsp:sp>
    <dsp:sp modelId="{DF0A84E9-7628-48C0-94B0-377DABD6FDA4}">
      <dsp:nvSpPr>
        <dsp:cNvPr id="0" name=""/>
        <dsp:cNvSpPr/>
      </dsp:nvSpPr>
      <dsp:spPr>
        <a:xfrm>
          <a:off x="677788" y="1353146"/>
          <a:ext cx="1105395" cy="70192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FCFF1EA-6C65-4585-A793-9E36D854C342}">
      <dsp:nvSpPr>
        <dsp:cNvPr id="0" name=""/>
        <dsp:cNvSpPr/>
      </dsp:nvSpPr>
      <dsp:spPr>
        <a:xfrm>
          <a:off x="800609" y="1469827"/>
          <a:ext cx="1105395" cy="701926"/>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CA" sz="1300" kern="1200"/>
            <a:t>Localised</a:t>
          </a:r>
        </a:p>
      </dsp:txBody>
      <dsp:txXfrm>
        <a:off x="821168" y="1490386"/>
        <a:ext cx="1064277" cy="660808"/>
      </dsp:txXfrm>
    </dsp:sp>
    <dsp:sp modelId="{ECF66B4D-C344-47DC-8837-7850DA7E0C7B}">
      <dsp:nvSpPr>
        <dsp:cNvPr id="0" name=""/>
        <dsp:cNvSpPr/>
      </dsp:nvSpPr>
      <dsp:spPr>
        <a:xfrm>
          <a:off x="2268" y="2376558"/>
          <a:ext cx="1105395" cy="70192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875886B-ADAB-4CC3-B461-49A1554C9AC2}">
      <dsp:nvSpPr>
        <dsp:cNvPr id="0" name=""/>
        <dsp:cNvSpPr/>
      </dsp:nvSpPr>
      <dsp:spPr>
        <a:xfrm>
          <a:off x="125090" y="2493239"/>
          <a:ext cx="1105395" cy="701926"/>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CA" sz="1300" kern="1200" dirty="0"/>
            <a:t>Morphea</a:t>
          </a:r>
        </a:p>
      </dsp:txBody>
      <dsp:txXfrm>
        <a:off x="145649" y="2513798"/>
        <a:ext cx="1064277" cy="660808"/>
      </dsp:txXfrm>
    </dsp:sp>
    <dsp:sp modelId="{0249F25C-7B2E-4CB6-8DD2-AD3331C788E1}">
      <dsp:nvSpPr>
        <dsp:cNvPr id="0" name=""/>
        <dsp:cNvSpPr/>
      </dsp:nvSpPr>
      <dsp:spPr>
        <a:xfrm>
          <a:off x="1353307" y="2376558"/>
          <a:ext cx="1105395" cy="70192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2A3A0E7-A6CC-4F9F-8D91-9C603B5DCBE2}">
      <dsp:nvSpPr>
        <dsp:cNvPr id="0" name=""/>
        <dsp:cNvSpPr/>
      </dsp:nvSpPr>
      <dsp:spPr>
        <a:xfrm>
          <a:off x="1476129" y="2493239"/>
          <a:ext cx="1105395" cy="701926"/>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CA" sz="1300" kern="1200"/>
            <a:t>Linear (en coup de Sabre)</a:t>
          </a:r>
        </a:p>
      </dsp:txBody>
      <dsp:txXfrm>
        <a:off x="1496688" y="2513798"/>
        <a:ext cx="1064277" cy="660808"/>
      </dsp:txXfrm>
    </dsp:sp>
    <dsp:sp modelId="{AE93DBA0-1805-4BC2-A9E2-7C26E90179E3}">
      <dsp:nvSpPr>
        <dsp:cNvPr id="0" name=""/>
        <dsp:cNvSpPr/>
      </dsp:nvSpPr>
      <dsp:spPr>
        <a:xfrm>
          <a:off x="4055385" y="1353146"/>
          <a:ext cx="1105395" cy="701926"/>
        </a:xfrm>
        <a:prstGeom prst="roundRect">
          <a:avLst>
            <a:gd name="adj" fmla="val 10000"/>
          </a:avLst>
        </a:prstGeom>
        <a:solidFill>
          <a:srgbClr val="FF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901E682-E559-429A-AC93-C178C354925A}">
      <dsp:nvSpPr>
        <dsp:cNvPr id="0" name=""/>
        <dsp:cNvSpPr/>
      </dsp:nvSpPr>
      <dsp:spPr>
        <a:xfrm>
          <a:off x="4178207" y="1469827"/>
          <a:ext cx="1105395" cy="701926"/>
        </a:xfrm>
        <a:prstGeom prst="roundRect">
          <a:avLst>
            <a:gd name="adj" fmla="val 10000"/>
          </a:avLst>
        </a:prstGeom>
        <a:solidFill>
          <a:schemeClr val="lt1">
            <a:alpha val="90000"/>
            <a:hueOff val="0"/>
            <a:satOff val="0"/>
            <a:lumOff val="0"/>
            <a:alphaOff val="0"/>
          </a:schemeClr>
        </a:solidFill>
        <a:ln w="12700" cap="flat" cmpd="sng" algn="ctr">
          <a:solidFill>
            <a:srgbClr val="FF0000"/>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CA" sz="1300" kern="1200"/>
            <a:t>Systemic</a:t>
          </a:r>
        </a:p>
      </dsp:txBody>
      <dsp:txXfrm>
        <a:off x="4198766" y="1490386"/>
        <a:ext cx="1064277" cy="660808"/>
      </dsp:txXfrm>
    </dsp:sp>
    <dsp:sp modelId="{28F56E1F-1DCB-4FD2-BB48-F5CA9C413CAE}">
      <dsp:nvSpPr>
        <dsp:cNvPr id="0" name=""/>
        <dsp:cNvSpPr/>
      </dsp:nvSpPr>
      <dsp:spPr>
        <a:xfrm>
          <a:off x="2704346" y="2376558"/>
          <a:ext cx="1105395" cy="701926"/>
        </a:xfrm>
        <a:prstGeom prst="roundRect">
          <a:avLst>
            <a:gd name="adj" fmla="val 10000"/>
          </a:avLst>
        </a:prstGeom>
        <a:solidFill>
          <a:srgbClr val="FF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F92F6B1-8DAA-4D1B-A0F9-45D8977546F2}">
      <dsp:nvSpPr>
        <dsp:cNvPr id="0" name=""/>
        <dsp:cNvSpPr/>
      </dsp:nvSpPr>
      <dsp:spPr>
        <a:xfrm>
          <a:off x="2827168" y="2493239"/>
          <a:ext cx="1105395" cy="701926"/>
        </a:xfrm>
        <a:prstGeom prst="roundRect">
          <a:avLst>
            <a:gd name="adj" fmla="val 10000"/>
          </a:avLst>
        </a:prstGeom>
        <a:solidFill>
          <a:schemeClr val="lt1">
            <a:alpha val="90000"/>
            <a:hueOff val="0"/>
            <a:satOff val="0"/>
            <a:lumOff val="0"/>
            <a:alphaOff val="0"/>
          </a:schemeClr>
        </a:solidFill>
        <a:ln w="12700" cap="flat" cmpd="sng" algn="ctr">
          <a:solidFill>
            <a:srgbClr val="FF0000"/>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CA" sz="1300" kern="1200"/>
            <a:t>Limited (distal to elbows or knees) </a:t>
          </a:r>
        </a:p>
      </dsp:txBody>
      <dsp:txXfrm>
        <a:off x="2847727" y="2513798"/>
        <a:ext cx="1064277" cy="660808"/>
      </dsp:txXfrm>
    </dsp:sp>
    <dsp:sp modelId="{2FFA8ACB-2988-4D2B-AE13-1E97B62931F1}">
      <dsp:nvSpPr>
        <dsp:cNvPr id="0" name=""/>
        <dsp:cNvSpPr/>
      </dsp:nvSpPr>
      <dsp:spPr>
        <a:xfrm>
          <a:off x="4055385" y="2376558"/>
          <a:ext cx="1105395" cy="701926"/>
        </a:xfrm>
        <a:prstGeom prst="roundRect">
          <a:avLst>
            <a:gd name="adj" fmla="val 10000"/>
          </a:avLst>
        </a:prstGeom>
        <a:solidFill>
          <a:srgbClr val="FF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4486102-E833-4992-8734-2787047EF2BF}">
      <dsp:nvSpPr>
        <dsp:cNvPr id="0" name=""/>
        <dsp:cNvSpPr/>
      </dsp:nvSpPr>
      <dsp:spPr>
        <a:xfrm>
          <a:off x="4178207" y="2493239"/>
          <a:ext cx="1105395" cy="701926"/>
        </a:xfrm>
        <a:prstGeom prst="roundRect">
          <a:avLst>
            <a:gd name="adj" fmla="val 10000"/>
          </a:avLst>
        </a:prstGeom>
        <a:solidFill>
          <a:schemeClr val="lt1">
            <a:alpha val="90000"/>
            <a:hueOff val="0"/>
            <a:satOff val="0"/>
            <a:lumOff val="0"/>
            <a:alphaOff val="0"/>
          </a:schemeClr>
        </a:solidFill>
        <a:ln w="12700" cap="flat" cmpd="sng" algn="ctr">
          <a:solidFill>
            <a:srgbClr val="FF0000"/>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CA" sz="1300" kern="1200"/>
            <a:t>Diffuse</a:t>
          </a:r>
        </a:p>
      </dsp:txBody>
      <dsp:txXfrm>
        <a:off x="4198766" y="2513798"/>
        <a:ext cx="1064277" cy="660808"/>
      </dsp:txXfrm>
    </dsp:sp>
    <dsp:sp modelId="{60776A0E-3716-4227-8E10-FFBEB7034F94}">
      <dsp:nvSpPr>
        <dsp:cNvPr id="0" name=""/>
        <dsp:cNvSpPr/>
      </dsp:nvSpPr>
      <dsp:spPr>
        <a:xfrm>
          <a:off x="5406425" y="2376558"/>
          <a:ext cx="1105395" cy="701926"/>
        </a:xfrm>
        <a:prstGeom prst="roundRect">
          <a:avLst>
            <a:gd name="adj" fmla="val 10000"/>
          </a:avLst>
        </a:prstGeom>
        <a:solidFill>
          <a:srgbClr val="FF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69B8912-E111-4BD4-B48A-3529A4BC818D}">
      <dsp:nvSpPr>
        <dsp:cNvPr id="0" name=""/>
        <dsp:cNvSpPr/>
      </dsp:nvSpPr>
      <dsp:spPr>
        <a:xfrm>
          <a:off x="5529246" y="2493239"/>
          <a:ext cx="1105395" cy="701926"/>
        </a:xfrm>
        <a:prstGeom prst="roundRect">
          <a:avLst>
            <a:gd name="adj" fmla="val 10000"/>
          </a:avLst>
        </a:prstGeom>
        <a:solidFill>
          <a:schemeClr val="lt1">
            <a:alpha val="90000"/>
            <a:hueOff val="0"/>
            <a:satOff val="0"/>
            <a:lumOff val="0"/>
            <a:alphaOff val="0"/>
          </a:schemeClr>
        </a:solidFill>
        <a:ln w="12700" cap="flat" cmpd="sng" algn="ctr">
          <a:solidFill>
            <a:srgbClr val="FF0000"/>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CA" sz="1300" kern="1200"/>
            <a:t>Sine (without skin involvement)</a:t>
          </a:r>
        </a:p>
      </dsp:txBody>
      <dsp:txXfrm>
        <a:off x="5549805" y="2513798"/>
        <a:ext cx="1064277" cy="66080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CA77FAE-52AA-4382-B2F8-56D5D240D29C}">
      <dsp:nvSpPr>
        <dsp:cNvPr id="0" name=""/>
        <dsp:cNvSpPr/>
      </dsp:nvSpPr>
      <dsp:spPr>
        <a:xfrm>
          <a:off x="4288367" y="1777202"/>
          <a:ext cx="1257302" cy="299180"/>
        </a:xfrm>
        <a:custGeom>
          <a:avLst/>
          <a:gdLst/>
          <a:ahLst/>
          <a:cxnLst/>
          <a:rect l="0" t="0" r="0" b="0"/>
          <a:pathLst>
            <a:path>
              <a:moveTo>
                <a:pt x="0" y="0"/>
              </a:moveTo>
              <a:lnTo>
                <a:pt x="0" y="203882"/>
              </a:lnTo>
              <a:lnTo>
                <a:pt x="1257302" y="203882"/>
              </a:lnTo>
              <a:lnTo>
                <a:pt x="1257302" y="299180"/>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7FD4BDB-1BF5-4E06-A470-AEAF68FD2780}">
      <dsp:nvSpPr>
        <dsp:cNvPr id="0" name=""/>
        <dsp:cNvSpPr/>
      </dsp:nvSpPr>
      <dsp:spPr>
        <a:xfrm>
          <a:off x="4242647" y="1777202"/>
          <a:ext cx="91440" cy="299180"/>
        </a:xfrm>
        <a:custGeom>
          <a:avLst/>
          <a:gdLst/>
          <a:ahLst/>
          <a:cxnLst/>
          <a:rect l="0" t="0" r="0" b="0"/>
          <a:pathLst>
            <a:path>
              <a:moveTo>
                <a:pt x="45720" y="0"/>
              </a:moveTo>
              <a:lnTo>
                <a:pt x="45720" y="299180"/>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280BD3B-BCD4-45BC-AFC3-5B4AA3AA67AE}">
      <dsp:nvSpPr>
        <dsp:cNvPr id="0" name=""/>
        <dsp:cNvSpPr/>
      </dsp:nvSpPr>
      <dsp:spPr>
        <a:xfrm>
          <a:off x="3031065" y="1777202"/>
          <a:ext cx="1257302" cy="299180"/>
        </a:xfrm>
        <a:custGeom>
          <a:avLst/>
          <a:gdLst/>
          <a:ahLst/>
          <a:cxnLst/>
          <a:rect l="0" t="0" r="0" b="0"/>
          <a:pathLst>
            <a:path>
              <a:moveTo>
                <a:pt x="1257302" y="0"/>
              </a:moveTo>
              <a:lnTo>
                <a:pt x="1257302" y="203882"/>
              </a:lnTo>
              <a:lnTo>
                <a:pt x="0" y="203882"/>
              </a:lnTo>
              <a:lnTo>
                <a:pt x="0" y="299180"/>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EF6CFD1-716B-4636-AD67-32247A071EDD}">
      <dsp:nvSpPr>
        <dsp:cNvPr id="0" name=""/>
        <dsp:cNvSpPr/>
      </dsp:nvSpPr>
      <dsp:spPr>
        <a:xfrm>
          <a:off x="2648527" y="873122"/>
          <a:ext cx="1639840" cy="250855"/>
        </a:xfrm>
        <a:custGeom>
          <a:avLst/>
          <a:gdLst/>
          <a:ahLst/>
          <a:cxnLst/>
          <a:rect l="0" t="0" r="0" b="0"/>
          <a:pathLst>
            <a:path>
              <a:moveTo>
                <a:pt x="0" y="0"/>
              </a:moveTo>
              <a:lnTo>
                <a:pt x="0" y="155557"/>
              </a:lnTo>
              <a:lnTo>
                <a:pt x="1639840" y="155557"/>
              </a:lnTo>
              <a:lnTo>
                <a:pt x="1639840" y="250855"/>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649B84E-F4E1-41FC-8051-BD8FBF476F74}">
      <dsp:nvSpPr>
        <dsp:cNvPr id="0" name=""/>
        <dsp:cNvSpPr/>
      </dsp:nvSpPr>
      <dsp:spPr>
        <a:xfrm>
          <a:off x="1145112" y="1777202"/>
          <a:ext cx="628651" cy="299180"/>
        </a:xfrm>
        <a:custGeom>
          <a:avLst/>
          <a:gdLst/>
          <a:ahLst/>
          <a:cxnLst/>
          <a:rect l="0" t="0" r="0" b="0"/>
          <a:pathLst>
            <a:path>
              <a:moveTo>
                <a:pt x="0" y="0"/>
              </a:moveTo>
              <a:lnTo>
                <a:pt x="0" y="203882"/>
              </a:lnTo>
              <a:lnTo>
                <a:pt x="628651" y="203882"/>
              </a:lnTo>
              <a:lnTo>
                <a:pt x="628651" y="299180"/>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3B92D75-10B6-4EBB-965E-77AEDFA02E13}">
      <dsp:nvSpPr>
        <dsp:cNvPr id="0" name=""/>
        <dsp:cNvSpPr/>
      </dsp:nvSpPr>
      <dsp:spPr>
        <a:xfrm>
          <a:off x="516461" y="1777202"/>
          <a:ext cx="628651" cy="299180"/>
        </a:xfrm>
        <a:custGeom>
          <a:avLst/>
          <a:gdLst/>
          <a:ahLst/>
          <a:cxnLst/>
          <a:rect l="0" t="0" r="0" b="0"/>
          <a:pathLst>
            <a:path>
              <a:moveTo>
                <a:pt x="628651" y="0"/>
              </a:moveTo>
              <a:lnTo>
                <a:pt x="628651" y="203882"/>
              </a:lnTo>
              <a:lnTo>
                <a:pt x="0" y="203882"/>
              </a:lnTo>
              <a:lnTo>
                <a:pt x="0" y="299180"/>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97BE2C2-9FA8-4ED5-97D8-3B2881B10A9B}">
      <dsp:nvSpPr>
        <dsp:cNvPr id="0" name=""/>
        <dsp:cNvSpPr/>
      </dsp:nvSpPr>
      <dsp:spPr>
        <a:xfrm>
          <a:off x="1145112" y="873122"/>
          <a:ext cx="1503414" cy="250855"/>
        </a:xfrm>
        <a:custGeom>
          <a:avLst/>
          <a:gdLst/>
          <a:ahLst/>
          <a:cxnLst/>
          <a:rect l="0" t="0" r="0" b="0"/>
          <a:pathLst>
            <a:path>
              <a:moveTo>
                <a:pt x="1503414" y="0"/>
              </a:moveTo>
              <a:lnTo>
                <a:pt x="1503414" y="155557"/>
              </a:lnTo>
              <a:lnTo>
                <a:pt x="0" y="155557"/>
              </a:lnTo>
              <a:lnTo>
                <a:pt x="0" y="250855"/>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8657E56-9141-441A-B25F-5CB437616EDD}">
      <dsp:nvSpPr>
        <dsp:cNvPr id="0" name=""/>
        <dsp:cNvSpPr/>
      </dsp:nvSpPr>
      <dsp:spPr>
        <a:xfrm>
          <a:off x="2134176" y="219896"/>
          <a:ext cx="1028701" cy="653225"/>
        </a:xfrm>
        <a:prstGeom prst="roundRect">
          <a:avLst>
            <a:gd name="adj" fmla="val 10000"/>
          </a:avLst>
        </a:prstGeom>
        <a:solidFill>
          <a:srgbClr val="00B050"/>
        </a:solidFill>
        <a:ln w="12700" cap="flat" cmpd="sng" algn="ctr">
          <a:solidFill>
            <a:srgbClr val="00B050"/>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69C1F65-ABE8-431E-9A69-B3F2885739D7}">
      <dsp:nvSpPr>
        <dsp:cNvPr id="0" name=""/>
        <dsp:cNvSpPr/>
      </dsp:nvSpPr>
      <dsp:spPr>
        <a:xfrm>
          <a:off x="2248476" y="328481"/>
          <a:ext cx="1028701" cy="653225"/>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CA" sz="1200" kern="1200"/>
            <a:t>Scleroderma</a:t>
          </a:r>
        </a:p>
      </dsp:txBody>
      <dsp:txXfrm>
        <a:off x="2267608" y="347613"/>
        <a:ext cx="990437" cy="614961"/>
      </dsp:txXfrm>
    </dsp:sp>
    <dsp:sp modelId="{DF0A84E9-7628-48C0-94B0-377DABD6FDA4}">
      <dsp:nvSpPr>
        <dsp:cNvPr id="0" name=""/>
        <dsp:cNvSpPr/>
      </dsp:nvSpPr>
      <dsp:spPr>
        <a:xfrm>
          <a:off x="630762" y="1123977"/>
          <a:ext cx="1028701" cy="65322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FCFF1EA-6C65-4585-A793-9E36D854C342}">
      <dsp:nvSpPr>
        <dsp:cNvPr id="0" name=""/>
        <dsp:cNvSpPr/>
      </dsp:nvSpPr>
      <dsp:spPr>
        <a:xfrm>
          <a:off x="745062" y="1232562"/>
          <a:ext cx="1028701" cy="653225"/>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CA" sz="1200" kern="1200"/>
            <a:t>Localised</a:t>
          </a:r>
        </a:p>
      </dsp:txBody>
      <dsp:txXfrm>
        <a:off x="764194" y="1251694"/>
        <a:ext cx="990437" cy="614961"/>
      </dsp:txXfrm>
    </dsp:sp>
    <dsp:sp modelId="{ECF66B4D-C344-47DC-8837-7850DA7E0C7B}">
      <dsp:nvSpPr>
        <dsp:cNvPr id="0" name=""/>
        <dsp:cNvSpPr/>
      </dsp:nvSpPr>
      <dsp:spPr>
        <a:xfrm>
          <a:off x="2111" y="2076383"/>
          <a:ext cx="1028701" cy="65322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875886B-ADAB-4CC3-B461-49A1554C9AC2}">
      <dsp:nvSpPr>
        <dsp:cNvPr id="0" name=""/>
        <dsp:cNvSpPr/>
      </dsp:nvSpPr>
      <dsp:spPr>
        <a:xfrm>
          <a:off x="116411" y="2184968"/>
          <a:ext cx="1028701" cy="653225"/>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CA" sz="1200" kern="1200" err="1"/>
            <a:t>Morphea</a:t>
          </a:r>
          <a:endParaRPr lang="en-CA" sz="1200" kern="1200"/>
        </a:p>
      </dsp:txBody>
      <dsp:txXfrm>
        <a:off x="135543" y="2204100"/>
        <a:ext cx="990437" cy="614961"/>
      </dsp:txXfrm>
    </dsp:sp>
    <dsp:sp modelId="{0249F25C-7B2E-4CB6-8DD2-AD3331C788E1}">
      <dsp:nvSpPr>
        <dsp:cNvPr id="0" name=""/>
        <dsp:cNvSpPr/>
      </dsp:nvSpPr>
      <dsp:spPr>
        <a:xfrm>
          <a:off x="1259413" y="2076383"/>
          <a:ext cx="1028701" cy="65322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2A3A0E7-A6CC-4F9F-8D91-9C603B5DCBE2}">
      <dsp:nvSpPr>
        <dsp:cNvPr id="0" name=""/>
        <dsp:cNvSpPr/>
      </dsp:nvSpPr>
      <dsp:spPr>
        <a:xfrm>
          <a:off x="1373713" y="2184968"/>
          <a:ext cx="1028701" cy="653225"/>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CA" sz="1200" kern="1200"/>
            <a:t>Linear (en coup de Sabre)</a:t>
          </a:r>
        </a:p>
      </dsp:txBody>
      <dsp:txXfrm>
        <a:off x="1392845" y="2204100"/>
        <a:ext cx="990437" cy="614961"/>
      </dsp:txXfrm>
    </dsp:sp>
    <dsp:sp modelId="{AE93DBA0-1805-4BC2-A9E2-7C26E90179E3}">
      <dsp:nvSpPr>
        <dsp:cNvPr id="0" name=""/>
        <dsp:cNvSpPr/>
      </dsp:nvSpPr>
      <dsp:spPr>
        <a:xfrm>
          <a:off x="3774017" y="1123977"/>
          <a:ext cx="1028701" cy="653225"/>
        </a:xfrm>
        <a:prstGeom prst="roundRect">
          <a:avLst>
            <a:gd name="adj" fmla="val 10000"/>
          </a:avLst>
        </a:prstGeom>
        <a:solidFill>
          <a:srgbClr val="FF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901E682-E559-429A-AC93-C178C354925A}">
      <dsp:nvSpPr>
        <dsp:cNvPr id="0" name=""/>
        <dsp:cNvSpPr/>
      </dsp:nvSpPr>
      <dsp:spPr>
        <a:xfrm>
          <a:off x="3888317" y="1232562"/>
          <a:ext cx="1028701" cy="653225"/>
        </a:xfrm>
        <a:prstGeom prst="roundRect">
          <a:avLst>
            <a:gd name="adj" fmla="val 10000"/>
          </a:avLst>
        </a:prstGeom>
        <a:solidFill>
          <a:schemeClr val="lt1">
            <a:alpha val="90000"/>
            <a:hueOff val="0"/>
            <a:satOff val="0"/>
            <a:lumOff val="0"/>
            <a:alphaOff val="0"/>
          </a:schemeClr>
        </a:solidFill>
        <a:ln w="12700" cap="flat" cmpd="sng" algn="ctr">
          <a:solidFill>
            <a:srgbClr val="FF0000"/>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CA" sz="1200" kern="1200"/>
            <a:t>Systemic</a:t>
          </a:r>
        </a:p>
      </dsp:txBody>
      <dsp:txXfrm>
        <a:off x="3907449" y="1251694"/>
        <a:ext cx="990437" cy="614961"/>
      </dsp:txXfrm>
    </dsp:sp>
    <dsp:sp modelId="{28F56E1F-1DCB-4FD2-BB48-F5CA9C413CAE}">
      <dsp:nvSpPr>
        <dsp:cNvPr id="0" name=""/>
        <dsp:cNvSpPr/>
      </dsp:nvSpPr>
      <dsp:spPr>
        <a:xfrm>
          <a:off x="2516715" y="2076383"/>
          <a:ext cx="1028701" cy="653225"/>
        </a:xfrm>
        <a:prstGeom prst="roundRect">
          <a:avLst>
            <a:gd name="adj" fmla="val 10000"/>
          </a:avLst>
        </a:prstGeom>
        <a:solidFill>
          <a:srgbClr val="FF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F92F6B1-8DAA-4D1B-A0F9-45D8977546F2}">
      <dsp:nvSpPr>
        <dsp:cNvPr id="0" name=""/>
        <dsp:cNvSpPr/>
      </dsp:nvSpPr>
      <dsp:spPr>
        <a:xfrm>
          <a:off x="2631015" y="2184968"/>
          <a:ext cx="1028701" cy="653225"/>
        </a:xfrm>
        <a:prstGeom prst="roundRect">
          <a:avLst>
            <a:gd name="adj" fmla="val 10000"/>
          </a:avLst>
        </a:prstGeom>
        <a:solidFill>
          <a:schemeClr val="lt1">
            <a:alpha val="90000"/>
            <a:hueOff val="0"/>
            <a:satOff val="0"/>
            <a:lumOff val="0"/>
            <a:alphaOff val="0"/>
          </a:schemeClr>
        </a:solidFill>
        <a:ln w="12700" cap="flat" cmpd="sng" algn="ctr">
          <a:solidFill>
            <a:srgbClr val="FF0000"/>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CA" sz="1200" kern="1200"/>
            <a:t>Limited (distal to elbows or knees) </a:t>
          </a:r>
        </a:p>
      </dsp:txBody>
      <dsp:txXfrm>
        <a:off x="2650147" y="2204100"/>
        <a:ext cx="990437" cy="614961"/>
      </dsp:txXfrm>
    </dsp:sp>
    <dsp:sp modelId="{2FFA8ACB-2988-4D2B-AE13-1E97B62931F1}">
      <dsp:nvSpPr>
        <dsp:cNvPr id="0" name=""/>
        <dsp:cNvSpPr/>
      </dsp:nvSpPr>
      <dsp:spPr>
        <a:xfrm>
          <a:off x="3774017" y="2076383"/>
          <a:ext cx="1028701" cy="653225"/>
        </a:xfrm>
        <a:prstGeom prst="roundRect">
          <a:avLst>
            <a:gd name="adj" fmla="val 10000"/>
          </a:avLst>
        </a:prstGeom>
        <a:solidFill>
          <a:srgbClr val="FF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4486102-E833-4992-8734-2787047EF2BF}">
      <dsp:nvSpPr>
        <dsp:cNvPr id="0" name=""/>
        <dsp:cNvSpPr/>
      </dsp:nvSpPr>
      <dsp:spPr>
        <a:xfrm>
          <a:off x="3888317" y="2184968"/>
          <a:ext cx="1028701" cy="653225"/>
        </a:xfrm>
        <a:prstGeom prst="roundRect">
          <a:avLst>
            <a:gd name="adj" fmla="val 10000"/>
          </a:avLst>
        </a:prstGeom>
        <a:solidFill>
          <a:schemeClr val="lt1">
            <a:alpha val="90000"/>
            <a:hueOff val="0"/>
            <a:satOff val="0"/>
            <a:lumOff val="0"/>
            <a:alphaOff val="0"/>
          </a:schemeClr>
        </a:solidFill>
        <a:ln w="12700" cap="flat" cmpd="sng" algn="ctr">
          <a:solidFill>
            <a:srgbClr val="FF0000"/>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CA" sz="1200" kern="1200"/>
            <a:t>Diffuse</a:t>
          </a:r>
        </a:p>
      </dsp:txBody>
      <dsp:txXfrm>
        <a:off x="3907449" y="2204100"/>
        <a:ext cx="990437" cy="614961"/>
      </dsp:txXfrm>
    </dsp:sp>
    <dsp:sp modelId="{60776A0E-3716-4227-8E10-FFBEB7034F94}">
      <dsp:nvSpPr>
        <dsp:cNvPr id="0" name=""/>
        <dsp:cNvSpPr/>
      </dsp:nvSpPr>
      <dsp:spPr>
        <a:xfrm>
          <a:off x="5031319" y="2076383"/>
          <a:ext cx="1028701" cy="653225"/>
        </a:xfrm>
        <a:prstGeom prst="roundRect">
          <a:avLst>
            <a:gd name="adj" fmla="val 10000"/>
          </a:avLst>
        </a:prstGeom>
        <a:solidFill>
          <a:srgbClr val="FF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69B8912-E111-4BD4-B48A-3529A4BC818D}">
      <dsp:nvSpPr>
        <dsp:cNvPr id="0" name=""/>
        <dsp:cNvSpPr/>
      </dsp:nvSpPr>
      <dsp:spPr>
        <a:xfrm>
          <a:off x="5145619" y="2184968"/>
          <a:ext cx="1028701" cy="653225"/>
        </a:xfrm>
        <a:prstGeom prst="roundRect">
          <a:avLst>
            <a:gd name="adj" fmla="val 10000"/>
          </a:avLst>
        </a:prstGeom>
        <a:solidFill>
          <a:schemeClr val="lt1">
            <a:alpha val="90000"/>
            <a:hueOff val="0"/>
            <a:satOff val="0"/>
            <a:lumOff val="0"/>
            <a:alphaOff val="0"/>
          </a:schemeClr>
        </a:solidFill>
        <a:ln w="12700" cap="flat" cmpd="sng" algn="ctr">
          <a:solidFill>
            <a:srgbClr val="FF0000"/>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CA" sz="1200" kern="1200"/>
            <a:t>Sine (without skin involvement)</a:t>
          </a:r>
        </a:p>
      </dsp:txBody>
      <dsp:txXfrm>
        <a:off x="5164751" y="2204100"/>
        <a:ext cx="990437" cy="61496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0402E8D-5366-4F10-BE07-9FEBAFAC224D}">
      <dsp:nvSpPr>
        <dsp:cNvPr id="0" name=""/>
        <dsp:cNvSpPr/>
      </dsp:nvSpPr>
      <dsp:spPr>
        <a:xfrm rot="5400000">
          <a:off x="6301587" y="-2303662"/>
          <a:ext cx="1698041" cy="6729984"/>
        </a:xfrm>
        <a:prstGeom prst="round2SameRect">
          <a:avLst/>
        </a:prstGeom>
        <a:solidFill>
          <a:schemeClr val="accent2">
            <a:alpha val="90000"/>
            <a:tint val="40000"/>
            <a:hueOff val="0"/>
            <a:satOff val="0"/>
            <a:lumOff val="0"/>
            <a:alphaOff val="0"/>
          </a:schemeClr>
        </a:solidFill>
        <a:ln w="19050" cap="flat" cmpd="sng" algn="ctr">
          <a:solidFill>
            <a:schemeClr val="accent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26670" rIns="53340" bIns="26670" numCol="1" spcCol="1270" anchor="ctr" anchorCtr="0">
          <a:noAutofit/>
        </a:bodyPr>
        <a:lstStyle/>
        <a:p>
          <a:pPr marL="114300" lvl="1" indent="-114300" algn="l" defTabSz="622300">
            <a:lnSpc>
              <a:spcPct val="90000"/>
            </a:lnSpc>
            <a:spcBef>
              <a:spcPct val="0"/>
            </a:spcBef>
            <a:spcAft>
              <a:spcPct val="15000"/>
            </a:spcAft>
            <a:buChar char="•"/>
          </a:pPr>
          <a:r>
            <a:rPr lang="en-CA" sz="1400" kern="1200"/>
            <a:t>incidence of ILD and PAH in early vs late disease; </a:t>
          </a:r>
          <a:endParaRPr lang="en-US" sz="1400" kern="1200"/>
        </a:p>
        <a:p>
          <a:pPr marL="114300" lvl="1" indent="-114300" algn="l" defTabSz="622300">
            <a:lnSpc>
              <a:spcPct val="90000"/>
            </a:lnSpc>
            <a:spcBef>
              <a:spcPct val="0"/>
            </a:spcBef>
            <a:spcAft>
              <a:spcPct val="15000"/>
            </a:spcAft>
            <a:buChar char="•"/>
          </a:pPr>
          <a:r>
            <a:rPr lang="en-CA" sz="1400" kern="1200"/>
            <a:t>disease phenotypes according to ethnicity; </a:t>
          </a:r>
          <a:endParaRPr lang="en-US" sz="1400" kern="1200"/>
        </a:p>
        <a:p>
          <a:pPr marL="114300" lvl="1" indent="-114300" algn="l" defTabSz="622300">
            <a:lnSpc>
              <a:spcPct val="90000"/>
            </a:lnSpc>
            <a:spcBef>
              <a:spcPct val="0"/>
            </a:spcBef>
            <a:spcAft>
              <a:spcPct val="15000"/>
            </a:spcAft>
            <a:buChar char="•"/>
          </a:pPr>
          <a:r>
            <a:rPr lang="en-CA" sz="1400" kern="1200"/>
            <a:t>role of KL-6 biomarker to predict lung disease progression and treatment response; </a:t>
          </a:r>
          <a:endParaRPr lang="en-US" sz="1400" kern="1200"/>
        </a:p>
        <a:p>
          <a:pPr marL="114300" lvl="1" indent="-114300" algn="l" defTabSz="622300">
            <a:lnSpc>
              <a:spcPct val="90000"/>
            </a:lnSpc>
            <a:spcBef>
              <a:spcPct val="0"/>
            </a:spcBef>
            <a:spcAft>
              <a:spcPct val="15000"/>
            </a:spcAft>
            <a:buChar char="•"/>
          </a:pPr>
          <a:r>
            <a:rPr lang="en-CA" sz="1400" kern="1200"/>
            <a:t>role of autoantibody titers to predict lung and skin disease course</a:t>
          </a:r>
          <a:endParaRPr lang="en-US" sz="1400" kern="1200"/>
        </a:p>
      </dsp:txBody>
      <dsp:txXfrm rot="-5400000">
        <a:off x="3785616" y="295201"/>
        <a:ext cx="6647092" cy="1532257"/>
      </dsp:txXfrm>
    </dsp:sp>
    <dsp:sp modelId="{D65235B4-0531-4327-9CC3-6D2159549BE7}">
      <dsp:nvSpPr>
        <dsp:cNvPr id="0" name=""/>
        <dsp:cNvSpPr/>
      </dsp:nvSpPr>
      <dsp:spPr>
        <a:xfrm>
          <a:off x="0" y="53"/>
          <a:ext cx="3785616" cy="2122552"/>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76200" rIns="152400" bIns="76200" numCol="1" spcCol="1270" anchor="ctr" anchorCtr="0">
          <a:noAutofit/>
        </a:bodyPr>
        <a:lstStyle/>
        <a:p>
          <a:pPr marL="0" lvl="0" indent="0" algn="ctr" defTabSz="1778000">
            <a:lnSpc>
              <a:spcPct val="90000"/>
            </a:lnSpc>
            <a:spcBef>
              <a:spcPct val="0"/>
            </a:spcBef>
            <a:spcAft>
              <a:spcPct val="35000"/>
            </a:spcAft>
            <a:buNone/>
          </a:pPr>
          <a:r>
            <a:rPr lang="en-CA" sz="4000" kern="1200"/>
            <a:t>Observational CSRG studies: </a:t>
          </a:r>
          <a:endParaRPr lang="en-US" sz="4000" kern="1200"/>
        </a:p>
      </dsp:txBody>
      <dsp:txXfrm>
        <a:off x="103614" y="103667"/>
        <a:ext cx="3578388" cy="1915324"/>
      </dsp:txXfrm>
    </dsp:sp>
    <dsp:sp modelId="{38179EB5-EF73-49B8-806D-7CDF154B2D74}">
      <dsp:nvSpPr>
        <dsp:cNvPr id="0" name=""/>
        <dsp:cNvSpPr/>
      </dsp:nvSpPr>
      <dsp:spPr>
        <a:xfrm rot="5400000">
          <a:off x="6301587" y="-74983"/>
          <a:ext cx="1698041" cy="6729984"/>
        </a:xfrm>
        <a:prstGeom prst="round2SameRect">
          <a:avLst/>
        </a:prstGeom>
        <a:solidFill>
          <a:schemeClr val="accent2">
            <a:alpha val="90000"/>
            <a:tint val="40000"/>
            <a:hueOff val="0"/>
            <a:satOff val="0"/>
            <a:lumOff val="0"/>
            <a:alphaOff val="0"/>
          </a:schemeClr>
        </a:solidFill>
        <a:ln w="19050" cap="flat" cmpd="sng" algn="ctr">
          <a:solidFill>
            <a:schemeClr val="accent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26670" rIns="53340" bIns="26670" numCol="1" spcCol="1270" anchor="ctr" anchorCtr="0">
          <a:noAutofit/>
        </a:bodyPr>
        <a:lstStyle/>
        <a:p>
          <a:pPr marL="114300" lvl="1" indent="-114300" algn="l" defTabSz="622300">
            <a:lnSpc>
              <a:spcPct val="90000"/>
            </a:lnSpc>
            <a:spcBef>
              <a:spcPct val="0"/>
            </a:spcBef>
            <a:spcAft>
              <a:spcPct val="15000"/>
            </a:spcAft>
            <a:buChar char="•"/>
          </a:pPr>
          <a:r>
            <a:rPr lang="en-CA" sz="1400" kern="1200"/>
            <a:t>Upfront treatment of limited scleroderma to prevent disease complications: we are in planning phase to conduct this study across all CSRG sites</a:t>
          </a:r>
          <a:endParaRPr lang="en-US" sz="1400" kern="1200"/>
        </a:p>
        <a:p>
          <a:pPr marL="114300" lvl="1" indent="-114300" algn="l" defTabSz="622300">
            <a:lnSpc>
              <a:spcPct val="90000"/>
            </a:lnSpc>
            <a:spcBef>
              <a:spcPct val="0"/>
            </a:spcBef>
            <a:spcAft>
              <a:spcPct val="15000"/>
            </a:spcAft>
            <a:buChar char="•"/>
          </a:pPr>
          <a:r>
            <a:rPr lang="en-CA" sz="1400" kern="1200"/>
            <a:t>Upfront treatment of mild scleroderma lung disease to prevent lung damage: based on promising results from CSRG cohort studies, we are funded to conduct a pilot randomized controlled trial testing the efficacy of MMF vs placebo to preserve lung function. Recruitment is ongoing at 3 sites in Quebec. </a:t>
          </a:r>
          <a:endParaRPr lang="en-US" sz="1400" kern="1200"/>
        </a:p>
      </dsp:txBody>
      <dsp:txXfrm rot="-5400000">
        <a:off x="3785616" y="2523880"/>
        <a:ext cx="6647092" cy="1532257"/>
      </dsp:txXfrm>
    </dsp:sp>
    <dsp:sp modelId="{7FAB4408-4AEE-4CF2-A776-98EB694D5612}">
      <dsp:nvSpPr>
        <dsp:cNvPr id="0" name=""/>
        <dsp:cNvSpPr/>
      </dsp:nvSpPr>
      <dsp:spPr>
        <a:xfrm>
          <a:off x="0" y="2228732"/>
          <a:ext cx="3785616" cy="2122552"/>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76200" rIns="152400" bIns="76200" numCol="1" spcCol="1270" anchor="ctr" anchorCtr="0">
          <a:noAutofit/>
        </a:bodyPr>
        <a:lstStyle/>
        <a:p>
          <a:pPr marL="0" lvl="0" indent="0" algn="ctr" defTabSz="1778000">
            <a:lnSpc>
              <a:spcPct val="90000"/>
            </a:lnSpc>
            <a:spcBef>
              <a:spcPct val="0"/>
            </a:spcBef>
            <a:spcAft>
              <a:spcPct val="35000"/>
            </a:spcAft>
            <a:buNone/>
          </a:pPr>
          <a:r>
            <a:rPr lang="en-CA" sz="4000" kern="1200" dirty="0"/>
            <a:t>Clinical studies</a:t>
          </a:r>
          <a:endParaRPr lang="en-US" sz="4000" kern="1200" dirty="0"/>
        </a:p>
      </dsp:txBody>
      <dsp:txXfrm>
        <a:off x="103614" y="2332346"/>
        <a:ext cx="3578388" cy="1915324"/>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CA18C2D-DDDC-4F28-8F77-B326C9CC0DA3}" type="datetimeFigureOut">
              <a:rPr lang="en-CA" smtClean="0"/>
              <a:t>2025-10-18</a:t>
            </a:fld>
            <a:endParaRPr lang="en-C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60122D-CD87-42DC-8370-C811E1AD2B1B}" type="slidenum">
              <a:rPr lang="en-CA" smtClean="0"/>
              <a:t>‹#›</a:t>
            </a:fld>
            <a:endParaRPr lang="en-CA"/>
          </a:p>
        </p:txBody>
      </p:sp>
    </p:spTree>
    <p:extLst>
      <p:ext uri="{BB962C8B-B14F-4D97-AF65-F5344CB8AC3E}">
        <p14:creationId xmlns:p14="http://schemas.microsoft.com/office/powerpoint/2010/main" val="33471245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774DB6-68C6-4501-9EAA-948CF2E8EEEB}" type="slidenum">
              <a:rPr kumimoji="0" lang="en-CA"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CA"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674097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a:extLst>
              <a:ext uri="{FF2B5EF4-FFF2-40B4-BE49-F238E27FC236}">
                <a16:creationId xmlns:a16="http://schemas.microsoft.com/office/drawing/2014/main" id="{B4129DAA-6B8C-41F7-0C24-0C95B50B00E0}"/>
              </a:ext>
            </a:extLst>
          </p:cNvPr>
          <p:cNvSpPr>
            <a:spLocks noGrp="1" noRot="1" noChangeAspect="1" noChangeArrowheads="1" noTextEdit="1"/>
          </p:cNvSpPr>
          <p:nvPr>
            <p:ph type="sldImg"/>
          </p:nvPr>
        </p:nvSpPr>
        <p:spPr>
          <a:ln/>
        </p:spPr>
      </p:sp>
      <p:sp>
        <p:nvSpPr>
          <p:cNvPr id="20483" name="Notes Placeholder 2">
            <a:extLst>
              <a:ext uri="{FF2B5EF4-FFF2-40B4-BE49-F238E27FC236}">
                <a16:creationId xmlns:a16="http://schemas.microsoft.com/office/drawing/2014/main" id="{69CBE49A-9D1F-F5C2-6CE2-1CFA5C47B27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CA" altLang="en-US">
              <a:latin typeface="Calibri" panose="020F0502020204030204" pitchFamily="34" charset="0"/>
            </a:endParaRPr>
          </a:p>
        </p:txBody>
      </p:sp>
      <p:sp>
        <p:nvSpPr>
          <p:cNvPr id="20484" name="Slide Number Placeholder 3">
            <a:extLst>
              <a:ext uri="{FF2B5EF4-FFF2-40B4-BE49-F238E27FC236}">
                <a16:creationId xmlns:a16="http://schemas.microsoft.com/office/drawing/2014/main" id="{0DBCAA56-1A4A-0885-0E91-03336E2E36C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97A0CCA5-86C9-4D98-95A1-8CCC796B28BB}" type="slidenum">
              <a:rPr kumimoji="0" lang="en-CA" altLang="en-US" sz="1200" b="0" i="0" u="none" strike="noStrike" kern="1200" cap="none" spc="0" normalizeH="0" baseline="0" noProof="0" smtClean="0">
                <a:ln>
                  <a:noFill/>
                </a:ln>
                <a:solidFill>
                  <a:prstClr val="black"/>
                </a:solidFill>
                <a:effectLst/>
                <a:uLnTx/>
                <a:uFillTx/>
                <a:latin typeface="Calibri" panose="020F0502020204030204" pitchFamily="34" charset="0"/>
                <a:ea typeface="MS PGothic"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CA" altLang="en-US" sz="12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FA60122D-CD87-42DC-8370-C811E1AD2B1B}" type="slidenum">
              <a:rPr lang="en-CA" smtClean="0"/>
              <a:t>7</a:t>
            </a:fld>
            <a:endParaRPr lang="en-CA"/>
          </a:p>
        </p:txBody>
      </p:sp>
    </p:spTree>
    <p:extLst>
      <p:ext uri="{BB962C8B-B14F-4D97-AF65-F5344CB8AC3E}">
        <p14:creationId xmlns:p14="http://schemas.microsoft.com/office/powerpoint/2010/main" val="7841842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a:extLst>
              <a:ext uri="{FF2B5EF4-FFF2-40B4-BE49-F238E27FC236}">
                <a16:creationId xmlns:a16="http://schemas.microsoft.com/office/drawing/2014/main" id="{B4129DAA-6B8C-41F7-0C24-0C95B50B00E0}"/>
              </a:ext>
            </a:extLst>
          </p:cNvPr>
          <p:cNvSpPr>
            <a:spLocks noGrp="1" noRot="1" noChangeAspect="1" noChangeArrowheads="1" noTextEdit="1"/>
          </p:cNvSpPr>
          <p:nvPr>
            <p:ph type="sldImg"/>
          </p:nvPr>
        </p:nvSpPr>
        <p:spPr>
          <a:ln/>
        </p:spPr>
      </p:sp>
      <p:sp>
        <p:nvSpPr>
          <p:cNvPr id="20483" name="Notes Placeholder 2">
            <a:extLst>
              <a:ext uri="{FF2B5EF4-FFF2-40B4-BE49-F238E27FC236}">
                <a16:creationId xmlns:a16="http://schemas.microsoft.com/office/drawing/2014/main" id="{69CBE49A-9D1F-F5C2-6CE2-1CFA5C47B27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CA" altLang="en-US">
              <a:latin typeface="Calibri" panose="020F0502020204030204" pitchFamily="34" charset="0"/>
            </a:endParaRPr>
          </a:p>
        </p:txBody>
      </p:sp>
      <p:sp>
        <p:nvSpPr>
          <p:cNvPr id="20484" name="Slide Number Placeholder 3">
            <a:extLst>
              <a:ext uri="{FF2B5EF4-FFF2-40B4-BE49-F238E27FC236}">
                <a16:creationId xmlns:a16="http://schemas.microsoft.com/office/drawing/2014/main" id="{0DBCAA56-1A4A-0885-0E91-03336E2E36C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97A0CCA5-86C9-4D98-95A1-8CCC796B28BB}" type="slidenum">
              <a:rPr kumimoji="0" lang="en-CA" altLang="en-US" sz="1200" b="0" i="0" u="none" strike="noStrike" kern="1200" cap="none" spc="0" normalizeH="0" baseline="0" noProof="0" smtClean="0">
                <a:ln>
                  <a:noFill/>
                </a:ln>
                <a:solidFill>
                  <a:prstClr val="black"/>
                </a:solidFill>
                <a:effectLst/>
                <a:uLnTx/>
                <a:uFillTx/>
                <a:latin typeface="Calibri" panose="020F0502020204030204" pitchFamily="34" charset="0"/>
                <a:ea typeface="MS PGothic"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CA" altLang="en-US" sz="12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6966C17-D02E-F540-9F07-91EB00E5F5B3}" type="slidenum">
              <a:rPr lang="en-US" smtClean="0"/>
              <a:t>15</a:t>
            </a:fld>
            <a:endParaRPr lang="en-US"/>
          </a:p>
        </p:txBody>
      </p:sp>
    </p:spTree>
    <p:extLst>
      <p:ext uri="{BB962C8B-B14F-4D97-AF65-F5344CB8AC3E}">
        <p14:creationId xmlns:p14="http://schemas.microsoft.com/office/powerpoint/2010/main" val="30252961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a:p>
            <a:endParaRPr lang="en-CA" dirty="0"/>
          </a:p>
          <a:p>
            <a:endParaRPr lang="en-CA" dirty="0"/>
          </a:p>
        </p:txBody>
      </p:sp>
      <p:sp>
        <p:nvSpPr>
          <p:cNvPr id="4" name="Slide Number Placeholder 3"/>
          <p:cNvSpPr>
            <a:spLocks noGrp="1"/>
          </p:cNvSpPr>
          <p:nvPr>
            <p:ph type="sldNum" sz="quarter" idx="5"/>
          </p:nvPr>
        </p:nvSpPr>
        <p:spPr/>
        <p:txBody>
          <a:bodyPr/>
          <a:lstStyle/>
          <a:p>
            <a:fld id="{FA60122D-CD87-42DC-8370-C811E1AD2B1B}" type="slidenum">
              <a:rPr lang="en-CA" smtClean="0"/>
              <a:t>19</a:t>
            </a:fld>
            <a:endParaRPr lang="en-CA"/>
          </a:p>
        </p:txBody>
      </p:sp>
    </p:spTree>
    <p:extLst>
      <p:ext uri="{BB962C8B-B14F-4D97-AF65-F5344CB8AC3E}">
        <p14:creationId xmlns:p14="http://schemas.microsoft.com/office/powerpoint/2010/main" val="22956072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FA60122D-CD87-42DC-8370-C811E1AD2B1B}" type="slidenum">
              <a:rPr lang="en-CA" smtClean="0"/>
              <a:t>23</a:t>
            </a:fld>
            <a:endParaRPr lang="en-CA"/>
          </a:p>
        </p:txBody>
      </p:sp>
    </p:spTree>
    <p:extLst>
      <p:ext uri="{BB962C8B-B14F-4D97-AF65-F5344CB8AC3E}">
        <p14:creationId xmlns:p14="http://schemas.microsoft.com/office/powerpoint/2010/main" val="42204873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88C746-2DD1-0887-4946-DFB8C3F7D1A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B84E3CC-8A34-5BA4-7780-984CC7F298F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016FBDE-8240-FF3A-84FB-5E04A0BAAA1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77753D2-4F80-BFF7-DA45-4791D29851D8}"/>
              </a:ext>
            </a:extLst>
          </p:cNvPr>
          <p:cNvSpPr>
            <a:spLocks noGrp="1"/>
          </p:cNvSpPr>
          <p:nvPr>
            <p:ph type="sldNum" sz="quarter" idx="5"/>
          </p:nvPr>
        </p:nvSpPr>
        <p:spPr/>
        <p:txBody>
          <a:bodyPr/>
          <a:lstStyle/>
          <a:p>
            <a:fld id="{E10E3703-6B46-4286-95F7-811F09D3C022}" type="slidenum">
              <a:rPr lang="en-CA" smtClean="0"/>
              <a:t>27</a:t>
            </a:fld>
            <a:endParaRPr lang="en-CA"/>
          </a:p>
        </p:txBody>
      </p:sp>
    </p:spTree>
    <p:extLst>
      <p:ext uri="{BB962C8B-B14F-4D97-AF65-F5344CB8AC3E}">
        <p14:creationId xmlns:p14="http://schemas.microsoft.com/office/powerpoint/2010/main" val="7883487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E490C1-9046-6B7C-2D90-6C0D61801F0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CA"/>
          </a:p>
        </p:txBody>
      </p:sp>
      <p:sp>
        <p:nvSpPr>
          <p:cNvPr id="3" name="Subtitle 2">
            <a:extLst>
              <a:ext uri="{FF2B5EF4-FFF2-40B4-BE49-F238E27FC236}">
                <a16:creationId xmlns:a16="http://schemas.microsoft.com/office/drawing/2014/main" id="{FB6E0D95-FB83-124B-6939-F9314B2B494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CA"/>
          </a:p>
        </p:txBody>
      </p:sp>
      <p:sp>
        <p:nvSpPr>
          <p:cNvPr id="4" name="Date Placeholder 3">
            <a:extLst>
              <a:ext uri="{FF2B5EF4-FFF2-40B4-BE49-F238E27FC236}">
                <a16:creationId xmlns:a16="http://schemas.microsoft.com/office/drawing/2014/main" id="{DFBC7F2D-3EEC-F48B-50FA-186CBF190C2B}"/>
              </a:ext>
            </a:extLst>
          </p:cNvPr>
          <p:cNvSpPr>
            <a:spLocks noGrp="1"/>
          </p:cNvSpPr>
          <p:nvPr>
            <p:ph type="dt" sz="half" idx="10"/>
          </p:nvPr>
        </p:nvSpPr>
        <p:spPr/>
        <p:txBody>
          <a:bodyPr/>
          <a:lstStyle/>
          <a:p>
            <a:fld id="{05C96BB0-C581-4477-9F4E-2DECB03E07BE}" type="datetimeFigureOut">
              <a:rPr lang="en-CA" smtClean="0"/>
              <a:t>2025-10-18</a:t>
            </a:fld>
            <a:endParaRPr lang="en-CA"/>
          </a:p>
        </p:txBody>
      </p:sp>
      <p:sp>
        <p:nvSpPr>
          <p:cNvPr id="5" name="Footer Placeholder 4">
            <a:extLst>
              <a:ext uri="{FF2B5EF4-FFF2-40B4-BE49-F238E27FC236}">
                <a16:creationId xmlns:a16="http://schemas.microsoft.com/office/drawing/2014/main" id="{DA7A70A5-6DB0-07ED-C470-D3C4FD79D18A}"/>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3AB1AAAE-42AC-BF92-104F-2A5654071DE9}"/>
              </a:ext>
            </a:extLst>
          </p:cNvPr>
          <p:cNvSpPr>
            <a:spLocks noGrp="1"/>
          </p:cNvSpPr>
          <p:nvPr>
            <p:ph type="sldNum" sz="quarter" idx="12"/>
          </p:nvPr>
        </p:nvSpPr>
        <p:spPr/>
        <p:txBody>
          <a:bodyPr/>
          <a:lstStyle/>
          <a:p>
            <a:fld id="{EF2D03F9-3839-4DDA-8C52-74D3A243EFB0}" type="slidenum">
              <a:rPr lang="en-CA" smtClean="0"/>
              <a:t>‹#›</a:t>
            </a:fld>
            <a:endParaRPr lang="en-CA"/>
          </a:p>
        </p:txBody>
      </p:sp>
    </p:spTree>
    <p:extLst>
      <p:ext uri="{BB962C8B-B14F-4D97-AF65-F5344CB8AC3E}">
        <p14:creationId xmlns:p14="http://schemas.microsoft.com/office/powerpoint/2010/main" val="18201952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2D523E-B21B-B87B-3487-9F0E575A728A}"/>
              </a:ext>
            </a:extLst>
          </p:cNvPr>
          <p:cNvSpPr>
            <a:spLocks noGrp="1"/>
          </p:cNvSpPr>
          <p:nvPr>
            <p:ph type="title"/>
          </p:nvPr>
        </p:nvSpPr>
        <p:spPr/>
        <p:txBody>
          <a:bodyPr/>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8D6D1FC8-AEDB-9669-D941-5B67FCED361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0D09D276-1EDF-615B-43AE-78F6FA37FB93}"/>
              </a:ext>
            </a:extLst>
          </p:cNvPr>
          <p:cNvSpPr>
            <a:spLocks noGrp="1"/>
          </p:cNvSpPr>
          <p:nvPr>
            <p:ph type="dt" sz="half" idx="10"/>
          </p:nvPr>
        </p:nvSpPr>
        <p:spPr/>
        <p:txBody>
          <a:bodyPr/>
          <a:lstStyle/>
          <a:p>
            <a:fld id="{05C96BB0-C581-4477-9F4E-2DECB03E07BE}" type="datetimeFigureOut">
              <a:rPr lang="en-CA" smtClean="0"/>
              <a:t>2025-10-18</a:t>
            </a:fld>
            <a:endParaRPr lang="en-CA"/>
          </a:p>
        </p:txBody>
      </p:sp>
      <p:sp>
        <p:nvSpPr>
          <p:cNvPr id="5" name="Footer Placeholder 4">
            <a:extLst>
              <a:ext uri="{FF2B5EF4-FFF2-40B4-BE49-F238E27FC236}">
                <a16:creationId xmlns:a16="http://schemas.microsoft.com/office/drawing/2014/main" id="{FE48F3EB-FB88-C544-58BB-30ED0D7281C6}"/>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AE0AD287-C096-588F-3EAC-1E29A40BE2F3}"/>
              </a:ext>
            </a:extLst>
          </p:cNvPr>
          <p:cNvSpPr>
            <a:spLocks noGrp="1"/>
          </p:cNvSpPr>
          <p:nvPr>
            <p:ph type="sldNum" sz="quarter" idx="12"/>
          </p:nvPr>
        </p:nvSpPr>
        <p:spPr/>
        <p:txBody>
          <a:bodyPr/>
          <a:lstStyle/>
          <a:p>
            <a:fld id="{EF2D03F9-3839-4DDA-8C52-74D3A243EFB0}" type="slidenum">
              <a:rPr lang="en-CA" smtClean="0"/>
              <a:t>‹#›</a:t>
            </a:fld>
            <a:endParaRPr lang="en-CA"/>
          </a:p>
        </p:txBody>
      </p:sp>
    </p:spTree>
    <p:extLst>
      <p:ext uri="{BB962C8B-B14F-4D97-AF65-F5344CB8AC3E}">
        <p14:creationId xmlns:p14="http://schemas.microsoft.com/office/powerpoint/2010/main" val="13775492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39DF93F-BF85-64F0-7CF0-1FC21FABF68E}"/>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BC410276-3594-FD59-DB3A-5600763FBA7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936E330E-F2FA-196C-A255-FBDD82DFA422}"/>
              </a:ext>
            </a:extLst>
          </p:cNvPr>
          <p:cNvSpPr>
            <a:spLocks noGrp="1"/>
          </p:cNvSpPr>
          <p:nvPr>
            <p:ph type="dt" sz="half" idx="10"/>
          </p:nvPr>
        </p:nvSpPr>
        <p:spPr/>
        <p:txBody>
          <a:bodyPr/>
          <a:lstStyle/>
          <a:p>
            <a:fld id="{05C96BB0-C581-4477-9F4E-2DECB03E07BE}" type="datetimeFigureOut">
              <a:rPr lang="en-CA" smtClean="0"/>
              <a:t>2025-10-18</a:t>
            </a:fld>
            <a:endParaRPr lang="en-CA"/>
          </a:p>
        </p:txBody>
      </p:sp>
      <p:sp>
        <p:nvSpPr>
          <p:cNvPr id="5" name="Footer Placeholder 4">
            <a:extLst>
              <a:ext uri="{FF2B5EF4-FFF2-40B4-BE49-F238E27FC236}">
                <a16:creationId xmlns:a16="http://schemas.microsoft.com/office/drawing/2014/main" id="{67BCB4C0-5DE1-F572-DB0C-1B7243CF51A4}"/>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641C9364-67A0-DE50-6847-FC2F21BC2A94}"/>
              </a:ext>
            </a:extLst>
          </p:cNvPr>
          <p:cNvSpPr>
            <a:spLocks noGrp="1"/>
          </p:cNvSpPr>
          <p:nvPr>
            <p:ph type="sldNum" sz="quarter" idx="12"/>
          </p:nvPr>
        </p:nvSpPr>
        <p:spPr/>
        <p:txBody>
          <a:bodyPr/>
          <a:lstStyle/>
          <a:p>
            <a:fld id="{EF2D03F9-3839-4DDA-8C52-74D3A243EFB0}" type="slidenum">
              <a:rPr lang="en-CA" smtClean="0"/>
              <a:t>‹#›</a:t>
            </a:fld>
            <a:endParaRPr lang="en-CA"/>
          </a:p>
        </p:txBody>
      </p:sp>
    </p:spTree>
    <p:extLst>
      <p:ext uri="{BB962C8B-B14F-4D97-AF65-F5344CB8AC3E}">
        <p14:creationId xmlns:p14="http://schemas.microsoft.com/office/powerpoint/2010/main" val="5430492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en-CA"/>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CA"/>
          </a:p>
        </p:txBody>
      </p:sp>
      <p:sp>
        <p:nvSpPr>
          <p:cNvPr id="4" name="Date Placeholder 3"/>
          <p:cNvSpPr>
            <a:spLocks noGrp="1"/>
          </p:cNvSpPr>
          <p:nvPr>
            <p:ph type="dt" sz="half" idx="10"/>
          </p:nvPr>
        </p:nvSpPr>
        <p:spPr/>
        <p:txBody>
          <a:bodyPr/>
          <a:lstStyle/>
          <a:p>
            <a:fld id="{1E1341BA-AE4A-48FC-BADC-EA9D6383A5B7}" type="datetimeFigureOut">
              <a:rPr lang="en-CA" smtClean="0"/>
              <a:t>2025-10-18</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CAE3EA9C-40D1-4592-B1C4-4D344AF52DB7}" type="slidenum">
              <a:rPr lang="en-CA" smtClean="0"/>
              <a:t>‹#›</a:t>
            </a:fld>
            <a:endParaRPr lang="en-CA"/>
          </a:p>
        </p:txBody>
      </p:sp>
    </p:spTree>
    <p:extLst>
      <p:ext uri="{BB962C8B-B14F-4D97-AF65-F5344CB8AC3E}">
        <p14:creationId xmlns:p14="http://schemas.microsoft.com/office/powerpoint/2010/main" val="391761568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10"/>
          </p:nvPr>
        </p:nvSpPr>
        <p:spPr/>
        <p:txBody>
          <a:bodyPr/>
          <a:lstStyle/>
          <a:p>
            <a:fld id="{1E1341BA-AE4A-48FC-BADC-EA9D6383A5B7}" type="datetimeFigureOut">
              <a:rPr lang="en-CA" smtClean="0"/>
              <a:t>2025-10-18</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CAE3EA9C-40D1-4592-B1C4-4D344AF52DB7}" type="slidenum">
              <a:rPr lang="en-CA" smtClean="0"/>
              <a:t>‹#›</a:t>
            </a:fld>
            <a:endParaRPr lang="en-CA"/>
          </a:p>
        </p:txBody>
      </p:sp>
    </p:spTree>
    <p:extLst>
      <p:ext uri="{BB962C8B-B14F-4D97-AF65-F5344CB8AC3E}">
        <p14:creationId xmlns:p14="http://schemas.microsoft.com/office/powerpoint/2010/main" val="54047773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n-CA"/>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E1341BA-AE4A-48FC-BADC-EA9D6383A5B7}" type="datetimeFigureOut">
              <a:rPr lang="en-CA" smtClean="0"/>
              <a:t>2025-10-18</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CAE3EA9C-40D1-4592-B1C4-4D344AF52DB7}" type="slidenum">
              <a:rPr lang="en-CA" smtClean="0"/>
              <a:t>‹#›</a:t>
            </a:fld>
            <a:endParaRPr lang="en-CA"/>
          </a:p>
        </p:txBody>
      </p:sp>
    </p:spTree>
    <p:extLst>
      <p:ext uri="{BB962C8B-B14F-4D97-AF65-F5344CB8AC3E}">
        <p14:creationId xmlns:p14="http://schemas.microsoft.com/office/powerpoint/2010/main" val="323927924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p:cNvSpPr>
            <a:spLocks noGrp="1"/>
          </p:cNvSpPr>
          <p:nvPr>
            <p:ph type="dt" sz="half" idx="10"/>
          </p:nvPr>
        </p:nvSpPr>
        <p:spPr/>
        <p:txBody>
          <a:bodyPr/>
          <a:lstStyle/>
          <a:p>
            <a:fld id="{1E1341BA-AE4A-48FC-BADC-EA9D6383A5B7}" type="datetimeFigureOut">
              <a:rPr lang="en-CA" smtClean="0"/>
              <a:t>2025-10-18</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CAE3EA9C-40D1-4592-B1C4-4D344AF52DB7}" type="slidenum">
              <a:rPr lang="en-CA" smtClean="0"/>
              <a:t>‹#›</a:t>
            </a:fld>
            <a:endParaRPr lang="en-CA"/>
          </a:p>
        </p:txBody>
      </p:sp>
    </p:spTree>
    <p:extLst>
      <p:ext uri="{BB962C8B-B14F-4D97-AF65-F5344CB8AC3E}">
        <p14:creationId xmlns:p14="http://schemas.microsoft.com/office/powerpoint/2010/main" val="35707883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CA"/>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Date Placeholder 6"/>
          <p:cNvSpPr>
            <a:spLocks noGrp="1"/>
          </p:cNvSpPr>
          <p:nvPr>
            <p:ph type="dt" sz="half" idx="10"/>
          </p:nvPr>
        </p:nvSpPr>
        <p:spPr/>
        <p:txBody>
          <a:bodyPr/>
          <a:lstStyle/>
          <a:p>
            <a:fld id="{1E1341BA-AE4A-48FC-BADC-EA9D6383A5B7}" type="datetimeFigureOut">
              <a:rPr lang="en-CA" smtClean="0"/>
              <a:t>2025-10-18</a:t>
            </a:fld>
            <a:endParaRPr lang="en-CA"/>
          </a:p>
        </p:txBody>
      </p:sp>
      <p:sp>
        <p:nvSpPr>
          <p:cNvPr id="8" name="Footer Placeholder 7"/>
          <p:cNvSpPr>
            <a:spLocks noGrp="1"/>
          </p:cNvSpPr>
          <p:nvPr>
            <p:ph type="ftr" sz="quarter" idx="11"/>
          </p:nvPr>
        </p:nvSpPr>
        <p:spPr/>
        <p:txBody>
          <a:bodyPr/>
          <a:lstStyle/>
          <a:p>
            <a:endParaRPr lang="en-CA"/>
          </a:p>
        </p:txBody>
      </p:sp>
      <p:sp>
        <p:nvSpPr>
          <p:cNvPr id="9" name="Slide Number Placeholder 8"/>
          <p:cNvSpPr>
            <a:spLocks noGrp="1"/>
          </p:cNvSpPr>
          <p:nvPr>
            <p:ph type="sldNum" sz="quarter" idx="12"/>
          </p:nvPr>
        </p:nvSpPr>
        <p:spPr/>
        <p:txBody>
          <a:bodyPr/>
          <a:lstStyle/>
          <a:p>
            <a:fld id="{CAE3EA9C-40D1-4592-B1C4-4D344AF52DB7}" type="slidenum">
              <a:rPr lang="en-CA" smtClean="0"/>
              <a:t>‹#›</a:t>
            </a:fld>
            <a:endParaRPr lang="en-CA"/>
          </a:p>
        </p:txBody>
      </p:sp>
    </p:spTree>
    <p:extLst>
      <p:ext uri="{BB962C8B-B14F-4D97-AF65-F5344CB8AC3E}">
        <p14:creationId xmlns:p14="http://schemas.microsoft.com/office/powerpoint/2010/main" val="244968375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Date Placeholder 2"/>
          <p:cNvSpPr>
            <a:spLocks noGrp="1"/>
          </p:cNvSpPr>
          <p:nvPr>
            <p:ph type="dt" sz="half" idx="10"/>
          </p:nvPr>
        </p:nvSpPr>
        <p:spPr/>
        <p:txBody>
          <a:bodyPr/>
          <a:lstStyle/>
          <a:p>
            <a:fld id="{1E1341BA-AE4A-48FC-BADC-EA9D6383A5B7}" type="datetimeFigureOut">
              <a:rPr lang="en-CA" smtClean="0"/>
              <a:t>2025-10-18</a:t>
            </a:fld>
            <a:endParaRPr lang="en-CA"/>
          </a:p>
        </p:txBody>
      </p:sp>
      <p:sp>
        <p:nvSpPr>
          <p:cNvPr id="4" name="Footer Placeholder 3"/>
          <p:cNvSpPr>
            <a:spLocks noGrp="1"/>
          </p:cNvSpPr>
          <p:nvPr>
            <p:ph type="ftr" sz="quarter" idx="11"/>
          </p:nvPr>
        </p:nvSpPr>
        <p:spPr/>
        <p:txBody>
          <a:bodyPr/>
          <a:lstStyle/>
          <a:p>
            <a:endParaRPr lang="en-CA"/>
          </a:p>
        </p:txBody>
      </p:sp>
      <p:sp>
        <p:nvSpPr>
          <p:cNvPr id="5" name="Slide Number Placeholder 4"/>
          <p:cNvSpPr>
            <a:spLocks noGrp="1"/>
          </p:cNvSpPr>
          <p:nvPr>
            <p:ph type="sldNum" sz="quarter" idx="12"/>
          </p:nvPr>
        </p:nvSpPr>
        <p:spPr/>
        <p:txBody>
          <a:bodyPr/>
          <a:lstStyle/>
          <a:p>
            <a:fld id="{CAE3EA9C-40D1-4592-B1C4-4D344AF52DB7}" type="slidenum">
              <a:rPr lang="en-CA" smtClean="0"/>
              <a:t>‹#›</a:t>
            </a:fld>
            <a:endParaRPr lang="en-CA"/>
          </a:p>
        </p:txBody>
      </p:sp>
    </p:spTree>
    <p:extLst>
      <p:ext uri="{BB962C8B-B14F-4D97-AF65-F5344CB8AC3E}">
        <p14:creationId xmlns:p14="http://schemas.microsoft.com/office/powerpoint/2010/main" val="77714322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E1341BA-AE4A-48FC-BADC-EA9D6383A5B7}" type="datetimeFigureOut">
              <a:rPr lang="en-CA" smtClean="0"/>
              <a:t>2025-10-18</a:t>
            </a:fld>
            <a:endParaRPr lang="en-CA"/>
          </a:p>
        </p:txBody>
      </p:sp>
      <p:sp>
        <p:nvSpPr>
          <p:cNvPr id="3" name="Footer Placeholder 2"/>
          <p:cNvSpPr>
            <a:spLocks noGrp="1"/>
          </p:cNvSpPr>
          <p:nvPr>
            <p:ph type="ftr" sz="quarter" idx="11"/>
          </p:nvPr>
        </p:nvSpPr>
        <p:spPr/>
        <p:txBody>
          <a:bodyPr/>
          <a:lstStyle/>
          <a:p>
            <a:endParaRPr lang="en-CA"/>
          </a:p>
        </p:txBody>
      </p:sp>
      <p:sp>
        <p:nvSpPr>
          <p:cNvPr id="4" name="Slide Number Placeholder 3"/>
          <p:cNvSpPr>
            <a:spLocks noGrp="1"/>
          </p:cNvSpPr>
          <p:nvPr>
            <p:ph type="sldNum" sz="quarter" idx="12"/>
          </p:nvPr>
        </p:nvSpPr>
        <p:spPr/>
        <p:txBody>
          <a:bodyPr/>
          <a:lstStyle/>
          <a:p>
            <a:fld id="{CAE3EA9C-40D1-4592-B1C4-4D344AF52DB7}" type="slidenum">
              <a:rPr lang="en-CA" smtClean="0"/>
              <a:t>‹#›</a:t>
            </a:fld>
            <a:endParaRPr lang="en-CA"/>
          </a:p>
        </p:txBody>
      </p:sp>
    </p:spTree>
    <p:extLst>
      <p:ext uri="{BB962C8B-B14F-4D97-AF65-F5344CB8AC3E}">
        <p14:creationId xmlns:p14="http://schemas.microsoft.com/office/powerpoint/2010/main" val="24314622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n-CA"/>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E1341BA-AE4A-48FC-BADC-EA9D6383A5B7}" type="datetimeFigureOut">
              <a:rPr lang="en-CA" smtClean="0"/>
              <a:t>2025-10-18</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CAE3EA9C-40D1-4592-B1C4-4D344AF52DB7}" type="slidenum">
              <a:rPr lang="en-CA" smtClean="0"/>
              <a:t>‹#›</a:t>
            </a:fld>
            <a:endParaRPr lang="en-CA"/>
          </a:p>
        </p:txBody>
      </p:sp>
    </p:spTree>
    <p:extLst>
      <p:ext uri="{BB962C8B-B14F-4D97-AF65-F5344CB8AC3E}">
        <p14:creationId xmlns:p14="http://schemas.microsoft.com/office/powerpoint/2010/main" val="40488045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4D06DF-3CA0-06DE-B152-58688084FCD8}"/>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ECF65B11-FC49-9082-8FD6-000E4772ED9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4481131C-1F39-1D2D-84AC-5F7C65234C7E}"/>
              </a:ext>
            </a:extLst>
          </p:cNvPr>
          <p:cNvSpPr>
            <a:spLocks noGrp="1"/>
          </p:cNvSpPr>
          <p:nvPr>
            <p:ph type="dt" sz="half" idx="10"/>
          </p:nvPr>
        </p:nvSpPr>
        <p:spPr/>
        <p:txBody>
          <a:bodyPr/>
          <a:lstStyle/>
          <a:p>
            <a:fld id="{05C96BB0-C581-4477-9F4E-2DECB03E07BE}" type="datetimeFigureOut">
              <a:rPr lang="en-CA" smtClean="0"/>
              <a:t>2025-10-18</a:t>
            </a:fld>
            <a:endParaRPr lang="en-CA"/>
          </a:p>
        </p:txBody>
      </p:sp>
      <p:sp>
        <p:nvSpPr>
          <p:cNvPr id="5" name="Footer Placeholder 4">
            <a:extLst>
              <a:ext uri="{FF2B5EF4-FFF2-40B4-BE49-F238E27FC236}">
                <a16:creationId xmlns:a16="http://schemas.microsoft.com/office/drawing/2014/main" id="{9E14211F-21D3-AE11-BFB7-AE1BE44DDFAA}"/>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08312013-E5C8-A331-C92D-0F19170F6FC8}"/>
              </a:ext>
            </a:extLst>
          </p:cNvPr>
          <p:cNvSpPr>
            <a:spLocks noGrp="1"/>
          </p:cNvSpPr>
          <p:nvPr>
            <p:ph type="sldNum" sz="quarter" idx="12"/>
          </p:nvPr>
        </p:nvSpPr>
        <p:spPr/>
        <p:txBody>
          <a:bodyPr/>
          <a:lstStyle/>
          <a:p>
            <a:fld id="{EF2D03F9-3839-4DDA-8C52-74D3A243EFB0}" type="slidenum">
              <a:rPr lang="en-CA" smtClean="0"/>
              <a:t>‹#›</a:t>
            </a:fld>
            <a:endParaRPr lang="en-CA"/>
          </a:p>
        </p:txBody>
      </p:sp>
    </p:spTree>
    <p:extLst>
      <p:ext uri="{BB962C8B-B14F-4D97-AF65-F5344CB8AC3E}">
        <p14:creationId xmlns:p14="http://schemas.microsoft.com/office/powerpoint/2010/main" val="386106779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CA"/>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E1341BA-AE4A-48FC-BADC-EA9D6383A5B7}" type="datetimeFigureOut">
              <a:rPr lang="en-CA" smtClean="0"/>
              <a:t>2025-10-18</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CAE3EA9C-40D1-4592-B1C4-4D344AF52DB7}" type="slidenum">
              <a:rPr lang="en-CA" smtClean="0"/>
              <a:t>‹#›</a:t>
            </a:fld>
            <a:endParaRPr lang="en-CA"/>
          </a:p>
        </p:txBody>
      </p:sp>
    </p:spTree>
    <p:extLst>
      <p:ext uri="{BB962C8B-B14F-4D97-AF65-F5344CB8AC3E}">
        <p14:creationId xmlns:p14="http://schemas.microsoft.com/office/powerpoint/2010/main" val="326172236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10"/>
          </p:nvPr>
        </p:nvSpPr>
        <p:spPr/>
        <p:txBody>
          <a:bodyPr/>
          <a:lstStyle/>
          <a:p>
            <a:fld id="{1E1341BA-AE4A-48FC-BADC-EA9D6383A5B7}" type="datetimeFigureOut">
              <a:rPr lang="en-CA" smtClean="0"/>
              <a:t>2025-10-18</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CAE3EA9C-40D1-4592-B1C4-4D344AF52DB7}" type="slidenum">
              <a:rPr lang="en-CA" smtClean="0"/>
              <a:t>‹#›</a:t>
            </a:fld>
            <a:endParaRPr lang="en-CA"/>
          </a:p>
        </p:txBody>
      </p:sp>
    </p:spTree>
    <p:extLst>
      <p:ext uri="{BB962C8B-B14F-4D97-AF65-F5344CB8AC3E}">
        <p14:creationId xmlns:p14="http://schemas.microsoft.com/office/powerpoint/2010/main" val="408979575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10"/>
          </p:nvPr>
        </p:nvSpPr>
        <p:spPr/>
        <p:txBody>
          <a:bodyPr/>
          <a:lstStyle/>
          <a:p>
            <a:fld id="{1E1341BA-AE4A-48FC-BADC-EA9D6383A5B7}" type="datetimeFigureOut">
              <a:rPr lang="en-CA" smtClean="0"/>
              <a:t>2025-10-18</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CAE3EA9C-40D1-4592-B1C4-4D344AF52DB7}" type="slidenum">
              <a:rPr lang="en-CA" smtClean="0"/>
              <a:t>‹#›</a:t>
            </a:fld>
            <a:endParaRPr lang="en-CA"/>
          </a:p>
        </p:txBody>
      </p:sp>
    </p:spTree>
    <p:extLst>
      <p:ext uri="{BB962C8B-B14F-4D97-AF65-F5344CB8AC3E}">
        <p14:creationId xmlns:p14="http://schemas.microsoft.com/office/powerpoint/2010/main" val="110443037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4E73CA-5CA5-7232-469D-803714112C73}"/>
              </a:ext>
            </a:extLst>
          </p:cNvPr>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endParaRPr lang="en-CA"/>
          </a:p>
        </p:txBody>
      </p:sp>
      <p:sp>
        <p:nvSpPr>
          <p:cNvPr id="3" name="Subtitle 2">
            <a:extLst>
              <a:ext uri="{FF2B5EF4-FFF2-40B4-BE49-F238E27FC236}">
                <a16:creationId xmlns:a16="http://schemas.microsoft.com/office/drawing/2014/main" id="{72587E66-8A44-59FB-9FAC-202DC1142CF5}"/>
              </a:ext>
            </a:extLst>
          </p:cNvPr>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CA"/>
          </a:p>
        </p:txBody>
      </p:sp>
      <p:sp>
        <p:nvSpPr>
          <p:cNvPr id="4" name="Date Placeholder 3">
            <a:extLst>
              <a:ext uri="{FF2B5EF4-FFF2-40B4-BE49-F238E27FC236}">
                <a16:creationId xmlns:a16="http://schemas.microsoft.com/office/drawing/2014/main" id="{79962E6B-0A66-3607-FF7A-0A8019BBCA3C}"/>
              </a:ext>
            </a:extLst>
          </p:cNvPr>
          <p:cNvSpPr>
            <a:spLocks noGrp="1"/>
          </p:cNvSpPr>
          <p:nvPr>
            <p:ph type="dt" sz="half" idx="10"/>
          </p:nvPr>
        </p:nvSpPr>
        <p:spPr/>
        <p:txBody>
          <a:bodyPr/>
          <a:lstStyle/>
          <a:p>
            <a:fld id="{4A9041FF-337C-47F8-B0FA-97BC6E26E9E6}" type="datetimeFigureOut">
              <a:rPr lang="en-CA" smtClean="0"/>
              <a:t>2025-10-18</a:t>
            </a:fld>
            <a:endParaRPr lang="en-CA"/>
          </a:p>
        </p:txBody>
      </p:sp>
      <p:sp>
        <p:nvSpPr>
          <p:cNvPr id="5" name="Footer Placeholder 4">
            <a:extLst>
              <a:ext uri="{FF2B5EF4-FFF2-40B4-BE49-F238E27FC236}">
                <a16:creationId xmlns:a16="http://schemas.microsoft.com/office/drawing/2014/main" id="{895A1A12-C71A-B765-E1F6-09B4834341D8}"/>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0A9F804A-5717-31F3-995F-6AA2B0273CBE}"/>
              </a:ext>
            </a:extLst>
          </p:cNvPr>
          <p:cNvSpPr>
            <a:spLocks noGrp="1"/>
          </p:cNvSpPr>
          <p:nvPr>
            <p:ph type="sldNum" sz="quarter" idx="12"/>
          </p:nvPr>
        </p:nvSpPr>
        <p:spPr/>
        <p:txBody>
          <a:bodyPr/>
          <a:lstStyle/>
          <a:p>
            <a:fld id="{C3386548-330C-4976-A9DC-AB9FFEC1DFD9}" type="slidenum">
              <a:rPr lang="en-CA" smtClean="0"/>
              <a:t>‹#›</a:t>
            </a:fld>
            <a:endParaRPr lang="en-CA"/>
          </a:p>
        </p:txBody>
      </p:sp>
    </p:spTree>
    <p:extLst>
      <p:ext uri="{BB962C8B-B14F-4D97-AF65-F5344CB8AC3E}">
        <p14:creationId xmlns:p14="http://schemas.microsoft.com/office/powerpoint/2010/main" val="131846280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516789-FE1C-BE4D-6875-3985E4C35254}"/>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846C693F-C107-CB91-9586-F3787222BB4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A87C65DC-77FC-63A3-9904-987031CD45F6}"/>
              </a:ext>
            </a:extLst>
          </p:cNvPr>
          <p:cNvSpPr>
            <a:spLocks noGrp="1"/>
          </p:cNvSpPr>
          <p:nvPr>
            <p:ph type="dt" sz="half" idx="10"/>
          </p:nvPr>
        </p:nvSpPr>
        <p:spPr/>
        <p:txBody>
          <a:bodyPr/>
          <a:lstStyle/>
          <a:p>
            <a:fld id="{4A9041FF-337C-47F8-B0FA-97BC6E26E9E6}" type="datetimeFigureOut">
              <a:rPr lang="en-CA" smtClean="0"/>
              <a:t>2025-10-18</a:t>
            </a:fld>
            <a:endParaRPr lang="en-CA"/>
          </a:p>
        </p:txBody>
      </p:sp>
      <p:sp>
        <p:nvSpPr>
          <p:cNvPr id="5" name="Footer Placeholder 4">
            <a:extLst>
              <a:ext uri="{FF2B5EF4-FFF2-40B4-BE49-F238E27FC236}">
                <a16:creationId xmlns:a16="http://schemas.microsoft.com/office/drawing/2014/main" id="{B72D085C-A95B-7E2B-6353-EDC8526F4CA6}"/>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4EC0260A-18D4-83B5-4656-68161115897E}"/>
              </a:ext>
            </a:extLst>
          </p:cNvPr>
          <p:cNvSpPr>
            <a:spLocks noGrp="1"/>
          </p:cNvSpPr>
          <p:nvPr>
            <p:ph type="sldNum" sz="quarter" idx="12"/>
          </p:nvPr>
        </p:nvSpPr>
        <p:spPr/>
        <p:txBody>
          <a:bodyPr/>
          <a:lstStyle/>
          <a:p>
            <a:fld id="{C3386548-330C-4976-A9DC-AB9FFEC1DFD9}" type="slidenum">
              <a:rPr lang="en-CA" smtClean="0"/>
              <a:t>‹#›</a:t>
            </a:fld>
            <a:endParaRPr lang="en-CA"/>
          </a:p>
        </p:txBody>
      </p:sp>
    </p:spTree>
    <p:extLst>
      <p:ext uri="{BB962C8B-B14F-4D97-AF65-F5344CB8AC3E}">
        <p14:creationId xmlns:p14="http://schemas.microsoft.com/office/powerpoint/2010/main" val="122616611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8F0555-8BE0-9953-D864-877A75B7A85F}"/>
              </a:ext>
            </a:extLst>
          </p:cNvPr>
          <p:cNvSpPr>
            <a:spLocks noGrp="1"/>
          </p:cNvSpPr>
          <p:nvPr>
            <p:ph type="title"/>
          </p:nvPr>
        </p:nvSpPr>
        <p:spPr>
          <a:xfrm>
            <a:off x="831851" y="1709740"/>
            <a:ext cx="10515600" cy="2852737"/>
          </a:xfrm>
        </p:spPr>
        <p:txBody>
          <a:bodyPr anchor="b"/>
          <a:lstStyle>
            <a:lvl1pPr>
              <a:defRPr sz="4500"/>
            </a:lvl1pPr>
          </a:lstStyle>
          <a:p>
            <a:r>
              <a:rPr lang="en-US"/>
              <a:t>Click to edit Master title style</a:t>
            </a:r>
            <a:endParaRPr lang="en-CA"/>
          </a:p>
        </p:txBody>
      </p:sp>
      <p:sp>
        <p:nvSpPr>
          <p:cNvPr id="3" name="Text Placeholder 2">
            <a:extLst>
              <a:ext uri="{FF2B5EF4-FFF2-40B4-BE49-F238E27FC236}">
                <a16:creationId xmlns:a16="http://schemas.microsoft.com/office/drawing/2014/main" id="{D9D6A2EB-6928-2A5A-3074-7ABA865DEBC7}"/>
              </a:ext>
            </a:extLst>
          </p:cNvPr>
          <p:cNvSpPr>
            <a:spLocks noGrp="1"/>
          </p:cNvSpPr>
          <p:nvPr>
            <p:ph type="body" idx="1"/>
          </p:nvPr>
        </p:nvSpPr>
        <p:spPr>
          <a:xfrm>
            <a:off x="831851" y="4589465"/>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CBB790B-820B-9E01-75C7-04F95D4ED35E}"/>
              </a:ext>
            </a:extLst>
          </p:cNvPr>
          <p:cNvSpPr>
            <a:spLocks noGrp="1"/>
          </p:cNvSpPr>
          <p:nvPr>
            <p:ph type="dt" sz="half" idx="10"/>
          </p:nvPr>
        </p:nvSpPr>
        <p:spPr/>
        <p:txBody>
          <a:bodyPr/>
          <a:lstStyle/>
          <a:p>
            <a:fld id="{4A9041FF-337C-47F8-B0FA-97BC6E26E9E6}" type="datetimeFigureOut">
              <a:rPr lang="en-CA" smtClean="0"/>
              <a:t>2025-10-18</a:t>
            </a:fld>
            <a:endParaRPr lang="en-CA"/>
          </a:p>
        </p:txBody>
      </p:sp>
      <p:sp>
        <p:nvSpPr>
          <p:cNvPr id="5" name="Footer Placeholder 4">
            <a:extLst>
              <a:ext uri="{FF2B5EF4-FFF2-40B4-BE49-F238E27FC236}">
                <a16:creationId xmlns:a16="http://schemas.microsoft.com/office/drawing/2014/main" id="{15CADD53-82A5-3A73-28A0-85B8F1E77048}"/>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EF0C9E97-0EA2-EED6-4C51-19B538085A8A}"/>
              </a:ext>
            </a:extLst>
          </p:cNvPr>
          <p:cNvSpPr>
            <a:spLocks noGrp="1"/>
          </p:cNvSpPr>
          <p:nvPr>
            <p:ph type="sldNum" sz="quarter" idx="12"/>
          </p:nvPr>
        </p:nvSpPr>
        <p:spPr/>
        <p:txBody>
          <a:bodyPr/>
          <a:lstStyle/>
          <a:p>
            <a:fld id="{C3386548-330C-4976-A9DC-AB9FFEC1DFD9}" type="slidenum">
              <a:rPr lang="en-CA" smtClean="0"/>
              <a:t>‹#›</a:t>
            </a:fld>
            <a:endParaRPr lang="en-CA"/>
          </a:p>
        </p:txBody>
      </p:sp>
    </p:spTree>
    <p:extLst>
      <p:ext uri="{BB962C8B-B14F-4D97-AF65-F5344CB8AC3E}">
        <p14:creationId xmlns:p14="http://schemas.microsoft.com/office/powerpoint/2010/main" val="169931110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523E35-BBA6-F447-DA14-FB2041820EA1}"/>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06F1EFA2-E3B3-7BA0-4E00-F0487F7D443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a:extLst>
              <a:ext uri="{FF2B5EF4-FFF2-40B4-BE49-F238E27FC236}">
                <a16:creationId xmlns:a16="http://schemas.microsoft.com/office/drawing/2014/main" id="{7471A77D-35EF-15FF-B6D2-651B5EAFCFB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a:extLst>
              <a:ext uri="{FF2B5EF4-FFF2-40B4-BE49-F238E27FC236}">
                <a16:creationId xmlns:a16="http://schemas.microsoft.com/office/drawing/2014/main" id="{588B9D15-0C52-CE86-1753-438C444A8735}"/>
              </a:ext>
            </a:extLst>
          </p:cNvPr>
          <p:cNvSpPr>
            <a:spLocks noGrp="1"/>
          </p:cNvSpPr>
          <p:nvPr>
            <p:ph type="dt" sz="half" idx="10"/>
          </p:nvPr>
        </p:nvSpPr>
        <p:spPr/>
        <p:txBody>
          <a:bodyPr/>
          <a:lstStyle/>
          <a:p>
            <a:fld id="{4A9041FF-337C-47F8-B0FA-97BC6E26E9E6}" type="datetimeFigureOut">
              <a:rPr lang="en-CA" smtClean="0"/>
              <a:t>2025-10-18</a:t>
            </a:fld>
            <a:endParaRPr lang="en-CA"/>
          </a:p>
        </p:txBody>
      </p:sp>
      <p:sp>
        <p:nvSpPr>
          <p:cNvPr id="6" name="Footer Placeholder 5">
            <a:extLst>
              <a:ext uri="{FF2B5EF4-FFF2-40B4-BE49-F238E27FC236}">
                <a16:creationId xmlns:a16="http://schemas.microsoft.com/office/drawing/2014/main" id="{F517096D-5E6D-990C-9BCA-ADF59211CF5B}"/>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4F2EF387-AEA1-9DEA-4251-1294558284CA}"/>
              </a:ext>
            </a:extLst>
          </p:cNvPr>
          <p:cNvSpPr>
            <a:spLocks noGrp="1"/>
          </p:cNvSpPr>
          <p:nvPr>
            <p:ph type="sldNum" sz="quarter" idx="12"/>
          </p:nvPr>
        </p:nvSpPr>
        <p:spPr/>
        <p:txBody>
          <a:bodyPr/>
          <a:lstStyle/>
          <a:p>
            <a:fld id="{C3386548-330C-4976-A9DC-AB9FFEC1DFD9}" type="slidenum">
              <a:rPr lang="en-CA" smtClean="0"/>
              <a:t>‹#›</a:t>
            </a:fld>
            <a:endParaRPr lang="en-CA"/>
          </a:p>
        </p:txBody>
      </p:sp>
    </p:spTree>
    <p:extLst>
      <p:ext uri="{BB962C8B-B14F-4D97-AF65-F5344CB8AC3E}">
        <p14:creationId xmlns:p14="http://schemas.microsoft.com/office/powerpoint/2010/main" val="51944898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76C00B-BEE7-D2A8-AFD3-D4F9AA19B9F3}"/>
              </a:ext>
            </a:extLst>
          </p:cNvPr>
          <p:cNvSpPr>
            <a:spLocks noGrp="1"/>
          </p:cNvSpPr>
          <p:nvPr>
            <p:ph type="title"/>
          </p:nvPr>
        </p:nvSpPr>
        <p:spPr>
          <a:xfrm>
            <a:off x="839788" y="365127"/>
            <a:ext cx="10515600" cy="1325563"/>
          </a:xfrm>
        </p:spPr>
        <p:txBody>
          <a:bodyPr/>
          <a:lstStyle/>
          <a:p>
            <a:r>
              <a:rPr lang="en-US"/>
              <a:t>Click to edit Master title style</a:t>
            </a:r>
            <a:endParaRPr lang="en-CA"/>
          </a:p>
        </p:txBody>
      </p:sp>
      <p:sp>
        <p:nvSpPr>
          <p:cNvPr id="3" name="Text Placeholder 2">
            <a:extLst>
              <a:ext uri="{FF2B5EF4-FFF2-40B4-BE49-F238E27FC236}">
                <a16:creationId xmlns:a16="http://schemas.microsoft.com/office/drawing/2014/main" id="{59EC2C55-D7EE-2906-EB1F-22D15289E7BC}"/>
              </a:ext>
            </a:extLst>
          </p:cNvPr>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800D6B81-20FF-3026-A5DF-0F0E3AE6D7E4}"/>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a:extLst>
              <a:ext uri="{FF2B5EF4-FFF2-40B4-BE49-F238E27FC236}">
                <a16:creationId xmlns:a16="http://schemas.microsoft.com/office/drawing/2014/main" id="{45FEA75D-CFED-67FE-E78C-8904BABAA160}"/>
              </a:ext>
            </a:extLst>
          </p:cNvPr>
          <p:cNvSpPr>
            <a:spLocks noGrp="1"/>
          </p:cNvSpPr>
          <p:nvPr>
            <p:ph type="body" sz="quarter" idx="3"/>
          </p:nvPr>
        </p:nvSpPr>
        <p:spPr>
          <a:xfrm>
            <a:off x="6172201"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523BE4E8-24F1-01CE-B268-EB2C5D8DF920}"/>
              </a:ext>
            </a:extLst>
          </p:cNvPr>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Date Placeholder 6">
            <a:extLst>
              <a:ext uri="{FF2B5EF4-FFF2-40B4-BE49-F238E27FC236}">
                <a16:creationId xmlns:a16="http://schemas.microsoft.com/office/drawing/2014/main" id="{5B48F6BE-C8B9-3F8A-B582-EC6B205F3AA3}"/>
              </a:ext>
            </a:extLst>
          </p:cNvPr>
          <p:cNvSpPr>
            <a:spLocks noGrp="1"/>
          </p:cNvSpPr>
          <p:nvPr>
            <p:ph type="dt" sz="half" idx="10"/>
          </p:nvPr>
        </p:nvSpPr>
        <p:spPr/>
        <p:txBody>
          <a:bodyPr/>
          <a:lstStyle/>
          <a:p>
            <a:fld id="{4A9041FF-337C-47F8-B0FA-97BC6E26E9E6}" type="datetimeFigureOut">
              <a:rPr lang="en-CA" smtClean="0"/>
              <a:t>2025-10-18</a:t>
            </a:fld>
            <a:endParaRPr lang="en-CA"/>
          </a:p>
        </p:txBody>
      </p:sp>
      <p:sp>
        <p:nvSpPr>
          <p:cNvPr id="8" name="Footer Placeholder 7">
            <a:extLst>
              <a:ext uri="{FF2B5EF4-FFF2-40B4-BE49-F238E27FC236}">
                <a16:creationId xmlns:a16="http://schemas.microsoft.com/office/drawing/2014/main" id="{D141BD3B-3DDB-EDBC-712F-AC0968BADE51}"/>
              </a:ext>
            </a:extLst>
          </p:cNvPr>
          <p:cNvSpPr>
            <a:spLocks noGrp="1"/>
          </p:cNvSpPr>
          <p:nvPr>
            <p:ph type="ftr" sz="quarter" idx="11"/>
          </p:nvPr>
        </p:nvSpPr>
        <p:spPr/>
        <p:txBody>
          <a:bodyPr/>
          <a:lstStyle/>
          <a:p>
            <a:endParaRPr lang="en-CA"/>
          </a:p>
        </p:txBody>
      </p:sp>
      <p:sp>
        <p:nvSpPr>
          <p:cNvPr id="9" name="Slide Number Placeholder 8">
            <a:extLst>
              <a:ext uri="{FF2B5EF4-FFF2-40B4-BE49-F238E27FC236}">
                <a16:creationId xmlns:a16="http://schemas.microsoft.com/office/drawing/2014/main" id="{CDCCBD28-266F-7A96-490C-71531953F3D7}"/>
              </a:ext>
            </a:extLst>
          </p:cNvPr>
          <p:cNvSpPr>
            <a:spLocks noGrp="1"/>
          </p:cNvSpPr>
          <p:nvPr>
            <p:ph type="sldNum" sz="quarter" idx="12"/>
          </p:nvPr>
        </p:nvSpPr>
        <p:spPr/>
        <p:txBody>
          <a:bodyPr/>
          <a:lstStyle/>
          <a:p>
            <a:fld id="{C3386548-330C-4976-A9DC-AB9FFEC1DFD9}" type="slidenum">
              <a:rPr lang="en-CA" smtClean="0"/>
              <a:t>‹#›</a:t>
            </a:fld>
            <a:endParaRPr lang="en-CA"/>
          </a:p>
        </p:txBody>
      </p:sp>
    </p:spTree>
    <p:extLst>
      <p:ext uri="{BB962C8B-B14F-4D97-AF65-F5344CB8AC3E}">
        <p14:creationId xmlns:p14="http://schemas.microsoft.com/office/powerpoint/2010/main" val="161457241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7D24AB-A29D-4E26-2108-BE9FE7E52A6E}"/>
              </a:ext>
            </a:extLst>
          </p:cNvPr>
          <p:cNvSpPr>
            <a:spLocks noGrp="1"/>
          </p:cNvSpPr>
          <p:nvPr>
            <p:ph type="title"/>
          </p:nvPr>
        </p:nvSpPr>
        <p:spPr/>
        <p:txBody>
          <a:bodyPr/>
          <a:lstStyle/>
          <a:p>
            <a:r>
              <a:rPr lang="en-US"/>
              <a:t>Click to edit Master title style</a:t>
            </a:r>
            <a:endParaRPr lang="en-CA"/>
          </a:p>
        </p:txBody>
      </p:sp>
      <p:sp>
        <p:nvSpPr>
          <p:cNvPr id="3" name="Date Placeholder 2">
            <a:extLst>
              <a:ext uri="{FF2B5EF4-FFF2-40B4-BE49-F238E27FC236}">
                <a16:creationId xmlns:a16="http://schemas.microsoft.com/office/drawing/2014/main" id="{B45D08A4-A3D6-6283-EC5D-17F910518E7F}"/>
              </a:ext>
            </a:extLst>
          </p:cNvPr>
          <p:cNvSpPr>
            <a:spLocks noGrp="1"/>
          </p:cNvSpPr>
          <p:nvPr>
            <p:ph type="dt" sz="half" idx="10"/>
          </p:nvPr>
        </p:nvSpPr>
        <p:spPr/>
        <p:txBody>
          <a:bodyPr/>
          <a:lstStyle/>
          <a:p>
            <a:fld id="{4A9041FF-337C-47F8-B0FA-97BC6E26E9E6}" type="datetimeFigureOut">
              <a:rPr lang="en-CA" smtClean="0"/>
              <a:t>2025-10-18</a:t>
            </a:fld>
            <a:endParaRPr lang="en-CA"/>
          </a:p>
        </p:txBody>
      </p:sp>
      <p:sp>
        <p:nvSpPr>
          <p:cNvPr id="4" name="Footer Placeholder 3">
            <a:extLst>
              <a:ext uri="{FF2B5EF4-FFF2-40B4-BE49-F238E27FC236}">
                <a16:creationId xmlns:a16="http://schemas.microsoft.com/office/drawing/2014/main" id="{F80F0D31-6451-42DF-3AF8-5FA34F316368}"/>
              </a:ext>
            </a:extLst>
          </p:cNvPr>
          <p:cNvSpPr>
            <a:spLocks noGrp="1"/>
          </p:cNvSpPr>
          <p:nvPr>
            <p:ph type="ftr" sz="quarter" idx="11"/>
          </p:nvPr>
        </p:nvSpPr>
        <p:spPr/>
        <p:txBody>
          <a:bodyPr/>
          <a:lstStyle/>
          <a:p>
            <a:endParaRPr lang="en-CA"/>
          </a:p>
        </p:txBody>
      </p:sp>
      <p:sp>
        <p:nvSpPr>
          <p:cNvPr id="5" name="Slide Number Placeholder 4">
            <a:extLst>
              <a:ext uri="{FF2B5EF4-FFF2-40B4-BE49-F238E27FC236}">
                <a16:creationId xmlns:a16="http://schemas.microsoft.com/office/drawing/2014/main" id="{7014443F-1C57-01BB-1ED8-FFCAC76DC8AD}"/>
              </a:ext>
            </a:extLst>
          </p:cNvPr>
          <p:cNvSpPr>
            <a:spLocks noGrp="1"/>
          </p:cNvSpPr>
          <p:nvPr>
            <p:ph type="sldNum" sz="quarter" idx="12"/>
          </p:nvPr>
        </p:nvSpPr>
        <p:spPr/>
        <p:txBody>
          <a:bodyPr/>
          <a:lstStyle/>
          <a:p>
            <a:fld id="{C3386548-330C-4976-A9DC-AB9FFEC1DFD9}" type="slidenum">
              <a:rPr lang="en-CA" smtClean="0"/>
              <a:t>‹#›</a:t>
            </a:fld>
            <a:endParaRPr lang="en-CA"/>
          </a:p>
        </p:txBody>
      </p:sp>
    </p:spTree>
    <p:extLst>
      <p:ext uri="{BB962C8B-B14F-4D97-AF65-F5344CB8AC3E}">
        <p14:creationId xmlns:p14="http://schemas.microsoft.com/office/powerpoint/2010/main" val="240492532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DFD13AA-60F8-6225-9930-1C350BB1F14B}"/>
              </a:ext>
            </a:extLst>
          </p:cNvPr>
          <p:cNvSpPr>
            <a:spLocks noGrp="1"/>
          </p:cNvSpPr>
          <p:nvPr>
            <p:ph type="dt" sz="half" idx="10"/>
          </p:nvPr>
        </p:nvSpPr>
        <p:spPr/>
        <p:txBody>
          <a:bodyPr/>
          <a:lstStyle/>
          <a:p>
            <a:fld id="{4A9041FF-337C-47F8-B0FA-97BC6E26E9E6}" type="datetimeFigureOut">
              <a:rPr lang="en-CA" smtClean="0"/>
              <a:t>2025-10-18</a:t>
            </a:fld>
            <a:endParaRPr lang="en-CA"/>
          </a:p>
        </p:txBody>
      </p:sp>
      <p:sp>
        <p:nvSpPr>
          <p:cNvPr id="3" name="Footer Placeholder 2">
            <a:extLst>
              <a:ext uri="{FF2B5EF4-FFF2-40B4-BE49-F238E27FC236}">
                <a16:creationId xmlns:a16="http://schemas.microsoft.com/office/drawing/2014/main" id="{B583E8FD-0FDC-8821-D44A-1790A1C58CD7}"/>
              </a:ext>
            </a:extLst>
          </p:cNvPr>
          <p:cNvSpPr>
            <a:spLocks noGrp="1"/>
          </p:cNvSpPr>
          <p:nvPr>
            <p:ph type="ftr" sz="quarter" idx="11"/>
          </p:nvPr>
        </p:nvSpPr>
        <p:spPr/>
        <p:txBody>
          <a:bodyPr/>
          <a:lstStyle/>
          <a:p>
            <a:endParaRPr lang="en-CA"/>
          </a:p>
        </p:txBody>
      </p:sp>
      <p:sp>
        <p:nvSpPr>
          <p:cNvPr id="4" name="Slide Number Placeholder 3">
            <a:extLst>
              <a:ext uri="{FF2B5EF4-FFF2-40B4-BE49-F238E27FC236}">
                <a16:creationId xmlns:a16="http://schemas.microsoft.com/office/drawing/2014/main" id="{8FE415C2-D10F-EA15-3EC9-F510EAC366B3}"/>
              </a:ext>
            </a:extLst>
          </p:cNvPr>
          <p:cNvSpPr>
            <a:spLocks noGrp="1"/>
          </p:cNvSpPr>
          <p:nvPr>
            <p:ph type="sldNum" sz="quarter" idx="12"/>
          </p:nvPr>
        </p:nvSpPr>
        <p:spPr/>
        <p:txBody>
          <a:bodyPr/>
          <a:lstStyle/>
          <a:p>
            <a:fld id="{C3386548-330C-4976-A9DC-AB9FFEC1DFD9}" type="slidenum">
              <a:rPr lang="en-CA" smtClean="0"/>
              <a:t>‹#›</a:t>
            </a:fld>
            <a:endParaRPr lang="en-CA"/>
          </a:p>
        </p:txBody>
      </p:sp>
    </p:spTree>
    <p:extLst>
      <p:ext uri="{BB962C8B-B14F-4D97-AF65-F5344CB8AC3E}">
        <p14:creationId xmlns:p14="http://schemas.microsoft.com/office/powerpoint/2010/main" val="9884231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8FBC68-232F-BC1F-F310-025A34292DC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CA"/>
          </a:p>
        </p:txBody>
      </p:sp>
      <p:sp>
        <p:nvSpPr>
          <p:cNvPr id="3" name="Text Placeholder 2">
            <a:extLst>
              <a:ext uri="{FF2B5EF4-FFF2-40B4-BE49-F238E27FC236}">
                <a16:creationId xmlns:a16="http://schemas.microsoft.com/office/drawing/2014/main" id="{9BDA19B4-C076-A545-EB3B-F3AFD1897DB1}"/>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5E23A52-E3A7-A0FA-3126-3897AA4B9297}"/>
              </a:ext>
            </a:extLst>
          </p:cNvPr>
          <p:cNvSpPr>
            <a:spLocks noGrp="1"/>
          </p:cNvSpPr>
          <p:nvPr>
            <p:ph type="dt" sz="half" idx="10"/>
          </p:nvPr>
        </p:nvSpPr>
        <p:spPr/>
        <p:txBody>
          <a:bodyPr/>
          <a:lstStyle/>
          <a:p>
            <a:fld id="{05C96BB0-C581-4477-9F4E-2DECB03E07BE}" type="datetimeFigureOut">
              <a:rPr lang="en-CA" smtClean="0"/>
              <a:t>2025-10-18</a:t>
            </a:fld>
            <a:endParaRPr lang="en-CA"/>
          </a:p>
        </p:txBody>
      </p:sp>
      <p:sp>
        <p:nvSpPr>
          <p:cNvPr id="5" name="Footer Placeholder 4">
            <a:extLst>
              <a:ext uri="{FF2B5EF4-FFF2-40B4-BE49-F238E27FC236}">
                <a16:creationId xmlns:a16="http://schemas.microsoft.com/office/drawing/2014/main" id="{4207D380-CD21-8789-2555-1D23FB89DBD0}"/>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F95C14A5-7CAC-2008-0628-5CCC97BFE200}"/>
              </a:ext>
            </a:extLst>
          </p:cNvPr>
          <p:cNvSpPr>
            <a:spLocks noGrp="1"/>
          </p:cNvSpPr>
          <p:nvPr>
            <p:ph type="sldNum" sz="quarter" idx="12"/>
          </p:nvPr>
        </p:nvSpPr>
        <p:spPr/>
        <p:txBody>
          <a:bodyPr/>
          <a:lstStyle/>
          <a:p>
            <a:fld id="{EF2D03F9-3839-4DDA-8C52-74D3A243EFB0}" type="slidenum">
              <a:rPr lang="en-CA" smtClean="0"/>
              <a:t>‹#›</a:t>
            </a:fld>
            <a:endParaRPr lang="en-CA"/>
          </a:p>
        </p:txBody>
      </p:sp>
    </p:spTree>
    <p:extLst>
      <p:ext uri="{BB962C8B-B14F-4D97-AF65-F5344CB8AC3E}">
        <p14:creationId xmlns:p14="http://schemas.microsoft.com/office/powerpoint/2010/main" val="350082266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9E8D30-B500-65AA-ACE1-009644A355D1}"/>
              </a:ext>
            </a:extLst>
          </p:cNvPr>
          <p:cNvSpPr>
            <a:spLocks noGrp="1"/>
          </p:cNvSpPr>
          <p:nvPr>
            <p:ph type="title"/>
          </p:nvPr>
        </p:nvSpPr>
        <p:spPr>
          <a:xfrm>
            <a:off x="839788" y="457200"/>
            <a:ext cx="3932237" cy="1600200"/>
          </a:xfrm>
        </p:spPr>
        <p:txBody>
          <a:bodyPr anchor="b"/>
          <a:lstStyle>
            <a:lvl1pPr>
              <a:defRPr sz="2400"/>
            </a:lvl1pPr>
          </a:lstStyle>
          <a:p>
            <a:r>
              <a:rPr lang="en-US"/>
              <a:t>Click to edit Master title style</a:t>
            </a:r>
            <a:endParaRPr lang="en-CA"/>
          </a:p>
        </p:txBody>
      </p:sp>
      <p:sp>
        <p:nvSpPr>
          <p:cNvPr id="3" name="Content Placeholder 2">
            <a:extLst>
              <a:ext uri="{FF2B5EF4-FFF2-40B4-BE49-F238E27FC236}">
                <a16:creationId xmlns:a16="http://schemas.microsoft.com/office/drawing/2014/main" id="{17115A4C-5CB3-80A2-F808-95791FC9C7AB}"/>
              </a:ext>
            </a:extLst>
          </p:cNvPr>
          <p:cNvSpPr>
            <a:spLocks noGrp="1"/>
          </p:cNvSpPr>
          <p:nvPr>
            <p:ph idx="1"/>
          </p:nvPr>
        </p:nvSpPr>
        <p:spPr>
          <a:xfrm>
            <a:off x="5183188" y="987427"/>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a:extLst>
              <a:ext uri="{FF2B5EF4-FFF2-40B4-BE49-F238E27FC236}">
                <a16:creationId xmlns:a16="http://schemas.microsoft.com/office/drawing/2014/main" id="{0C7FA4D9-40D7-FB78-F644-74DC644FE665}"/>
              </a:ext>
            </a:extLst>
          </p:cNvPr>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671D19DD-1252-AF7B-7B48-91B6C9204A2A}"/>
              </a:ext>
            </a:extLst>
          </p:cNvPr>
          <p:cNvSpPr>
            <a:spLocks noGrp="1"/>
          </p:cNvSpPr>
          <p:nvPr>
            <p:ph type="dt" sz="half" idx="10"/>
          </p:nvPr>
        </p:nvSpPr>
        <p:spPr/>
        <p:txBody>
          <a:bodyPr/>
          <a:lstStyle/>
          <a:p>
            <a:fld id="{4A9041FF-337C-47F8-B0FA-97BC6E26E9E6}" type="datetimeFigureOut">
              <a:rPr lang="en-CA" smtClean="0"/>
              <a:t>2025-10-18</a:t>
            </a:fld>
            <a:endParaRPr lang="en-CA"/>
          </a:p>
        </p:txBody>
      </p:sp>
      <p:sp>
        <p:nvSpPr>
          <p:cNvPr id="6" name="Footer Placeholder 5">
            <a:extLst>
              <a:ext uri="{FF2B5EF4-FFF2-40B4-BE49-F238E27FC236}">
                <a16:creationId xmlns:a16="http://schemas.microsoft.com/office/drawing/2014/main" id="{14602363-4573-76C4-B1FA-AE3E52138AF4}"/>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C3E00204-8669-EA43-97DF-4CBA70D2599A}"/>
              </a:ext>
            </a:extLst>
          </p:cNvPr>
          <p:cNvSpPr>
            <a:spLocks noGrp="1"/>
          </p:cNvSpPr>
          <p:nvPr>
            <p:ph type="sldNum" sz="quarter" idx="12"/>
          </p:nvPr>
        </p:nvSpPr>
        <p:spPr/>
        <p:txBody>
          <a:bodyPr/>
          <a:lstStyle/>
          <a:p>
            <a:fld id="{C3386548-330C-4976-A9DC-AB9FFEC1DFD9}" type="slidenum">
              <a:rPr lang="en-CA" smtClean="0"/>
              <a:t>‹#›</a:t>
            </a:fld>
            <a:endParaRPr lang="en-CA"/>
          </a:p>
        </p:txBody>
      </p:sp>
    </p:spTree>
    <p:extLst>
      <p:ext uri="{BB962C8B-B14F-4D97-AF65-F5344CB8AC3E}">
        <p14:creationId xmlns:p14="http://schemas.microsoft.com/office/powerpoint/2010/main" val="167775208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7D29D8-BBBE-06FF-9816-3A895294DE3F}"/>
              </a:ext>
            </a:extLst>
          </p:cNvPr>
          <p:cNvSpPr>
            <a:spLocks noGrp="1"/>
          </p:cNvSpPr>
          <p:nvPr>
            <p:ph type="title"/>
          </p:nvPr>
        </p:nvSpPr>
        <p:spPr>
          <a:xfrm>
            <a:off x="839788" y="457200"/>
            <a:ext cx="3932237" cy="1600200"/>
          </a:xfrm>
        </p:spPr>
        <p:txBody>
          <a:bodyPr anchor="b"/>
          <a:lstStyle>
            <a:lvl1pPr>
              <a:defRPr sz="2400"/>
            </a:lvl1pPr>
          </a:lstStyle>
          <a:p>
            <a:r>
              <a:rPr lang="en-US"/>
              <a:t>Click to edit Master title style</a:t>
            </a:r>
            <a:endParaRPr lang="en-CA"/>
          </a:p>
        </p:txBody>
      </p:sp>
      <p:sp>
        <p:nvSpPr>
          <p:cNvPr id="3" name="Picture Placeholder 2">
            <a:extLst>
              <a:ext uri="{FF2B5EF4-FFF2-40B4-BE49-F238E27FC236}">
                <a16:creationId xmlns:a16="http://schemas.microsoft.com/office/drawing/2014/main" id="{1279C296-BEBD-E56D-8EA2-0DD7A0CC3108}"/>
              </a:ext>
            </a:extLst>
          </p:cNvPr>
          <p:cNvSpPr>
            <a:spLocks noGrp="1"/>
          </p:cNvSpPr>
          <p:nvPr>
            <p:ph type="pic" idx="1"/>
          </p:nvPr>
        </p:nvSpPr>
        <p:spPr>
          <a:xfrm>
            <a:off x="5183188" y="987427"/>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CA"/>
          </a:p>
        </p:txBody>
      </p:sp>
      <p:sp>
        <p:nvSpPr>
          <p:cNvPr id="4" name="Text Placeholder 3">
            <a:extLst>
              <a:ext uri="{FF2B5EF4-FFF2-40B4-BE49-F238E27FC236}">
                <a16:creationId xmlns:a16="http://schemas.microsoft.com/office/drawing/2014/main" id="{4CDA8D59-625A-3932-FE93-AF2F8350657F}"/>
              </a:ext>
            </a:extLst>
          </p:cNvPr>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36193402-1DAC-586A-CEC8-AF7447241C81}"/>
              </a:ext>
            </a:extLst>
          </p:cNvPr>
          <p:cNvSpPr>
            <a:spLocks noGrp="1"/>
          </p:cNvSpPr>
          <p:nvPr>
            <p:ph type="dt" sz="half" idx="10"/>
          </p:nvPr>
        </p:nvSpPr>
        <p:spPr/>
        <p:txBody>
          <a:bodyPr/>
          <a:lstStyle/>
          <a:p>
            <a:fld id="{4A9041FF-337C-47F8-B0FA-97BC6E26E9E6}" type="datetimeFigureOut">
              <a:rPr lang="en-CA" smtClean="0"/>
              <a:t>2025-10-18</a:t>
            </a:fld>
            <a:endParaRPr lang="en-CA"/>
          </a:p>
        </p:txBody>
      </p:sp>
      <p:sp>
        <p:nvSpPr>
          <p:cNvPr id="6" name="Footer Placeholder 5">
            <a:extLst>
              <a:ext uri="{FF2B5EF4-FFF2-40B4-BE49-F238E27FC236}">
                <a16:creationId xmlns:a16="http://schemas.microsoft.com/office/drawing/2014/main" id="{A0568E8E-54D6-F9E2-55F6-2933391BDDBF}"/>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8C6C7F00-B2F3-7A37-3D14-897976284B97}"/>
              </a:ext>
            </a:extLst>
          </p:cNvPr>
          <p:cNvSpPr>
            <a:spLocks noGrp="1"/>
          </p:cNvSpPr>
          <p:nvPr>
            <p:ph type="sldNum" sz="quarter" idx="12"/>
          </p:nvPr>
        </p:nvSpPr>
        <p:spPr/>
        <p:txBody>
          <a:bodyPr/>
          <a:lstStyle/>
          <a:p>
            <a:fld id="{C3386548-330C-4976-A9DC-AB9FFEC1DFD9}" type="slidenum">
              <a:rPr lang="en-CA" smtClean="0"/>
              <a:t>‹#›</a:t>
            </a:fld>
            <a:endParaRPr lang="en-CA"/>
          </a:p>
        </p:txBody>
      </p:sp>
    </p:spTree>
    <p:extLst>
      <p:ext uri="{BB962C8B-B14F-4D97-AF65-F5344CB8AC3E}">
        <p14:creationId xmlns:p14="http://schemas.microsoft.com/office/powerpoint/2010/main" val="58457195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4AA40C-6E75-818F-E0CE-1510D36A7B34}"/>
              </a:ext>
            </a:extLst>
          </p:cNvPr>
          <p:cNvSpPr>
            <a:spLocks noGrp="1"/>
          </p:cNvSpPr>
          <p:nvPr>
            <p:ph type="title"/>
          </p:nvPr>
        </p:nvSpPr>
        <p:spPr/>
        <p:txBody>
          <a:bodyPr/>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F5641CAD-0057-5E6F-484D-C4D8100CBAA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D6F79631-3CB2-64F7-A7B6-CCDBA68A124C}"/>
              </a:ext>
            </a:extLst>
          </p:cNvPr>
          <p:cNvSpPr>
            <a:spLocks noGrp="1"/>
          </p:cNvSpPr>
          <p:nvPr>
            <p:ph type="dt" sz="half" idx="10"/>
          </p:nvPr>
        </p:nvSpPr>
        <p:spPr/>
        <p:txBody>
          <a:bodyPr/>
          <a:lstStyle/>
          <a:p>
            <a:fld id="{4A9041FF-337C-47F8-B0FA-97BC6E26E9E6}" type="datetimeFigureOut">
              <a:rPr lang="en-CA" smtClean="0"/>
              <a:t>2025-10-18</a:t>
            </a:fld>
            <a:endParaRPr lang="en-CA"/>
          </a:p>
        </p:txBody>
      </p:sp>
      <p:sp>
        <p:nvSpPr>
          <p:cNvPr id="5" name="Footer Placeholder 4">
            <a:extLst>
              <a:ext uri="{FF2B5EF4-FFF2-40B4-BE49-F238E27FC236}">
                <a16:creationId xmlns:a16="http://schemas.microsoft.com/office/drawing/2014/main" id="{89499FB0-FFB4-58FA-4F94-E8DDC7C88D8A}"/>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2D3FCDDD-E7BB-4CE4-42C8-B4607FC9E21E}"/>
              </a:ext>
            </a:extLst>
          </p:cNvPr>
          <p:cNvSpPr>
            <a:spLocks noGrp="1"/>
          </p:cNvSpPr>
          <p:nvPr>
            <p:ph type="sldNum" sz="quarter" idx="12"/>
          </p:nvPr>
        </p:nvSpPr>
        <p:spPr/>
        <p:txBody>
          <a:bodyPr/>
          <a:lstStyle/>
          <a:p>
            <a:fld id="{C3386548-330C-4976-A9DC-AB9FFEC1DFD9}" type="slidenum">
              <a:rPr lang="en-CA" smtClean="0"/>
              <a:t>‹#›</a:t>
            </a:fld>
            <a:endParaRPr lang="en-CA"/>
          </a:p>
        </p:txBody>
      </p:sp>
    </p:spTree>
    <p:extLst>
      <p:ext uri="{BB962C8B-B14F-4D97-AF65-F5344CB8AC3E}">
        <p14:creationId xmlns:p14="http://schemas.microsoft.com/office/powerpoint/2010/main" val="366821708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623FCBA-281D-2589-A8F8-4B21C5C3C8DE}"/>
              </a:ext>
            </a:extLst>
          </p:cNvPr>
          <p:cNvSpPr>
            <a:spLocks noGrp="1"/>
          </p:cNvSpPr>
          <p:nvPr>
            <p:ph type="title" orient="vert"/>
          </p:nvPr>
        </p:nvSpPr>
        <p:spPr>
          <a:xfrm>
            <a:off x="8724901" y="365125"/>
            <a:ext cx="2628900" cy="5811838"/>
          </a:xfrm>
        </p:spPr>
        <p:txBody>
          <a:bodyPr vert="eaVert"/>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720D8225-1A40-E7D5-E02E-1A762C015C97}"/>
              </a:ext>
            </a:extLst>
          </p:cNvPr>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4E44A8BB-BB8C-F3D5-4184-9290A727FD77}"/>
              </a:ext>
            </a:extLst>
          </p:cNvPr>
          <p:cNvSpPr>
            <a:spLocks noGrp="1"/>
          </p:cNvSpPr>
          <p:nvPr>
            <p:ph type="dt" sz="half" idx="10"/>
          </p:nvPr>
        </p:nvSpPr>
        <p:spPr/>
        <p:txBody>
          <a:bodyPr/>
          <a:lstStyle/>
          <a:p>
            <a:fld id="{4A9041FF-337C-47F8-B0FA-97BC6E26E9E6}" type="datetimeFigureOut">
              <a:rPr lang="en-CA" smtClean="0"/>
              <a:t>2025-10-18</a:t>
            </a:fld>
            <a:endParaRPr lang="en-CA"/>
          </a:p>
        </p:txBody>
      </p:sp>
      <p:sp>
        <p:nvSpPr>
          <p:cNvPr id="5" name="Footer Placeholder 4">
            <a:extLst>
              <a:ext uri="{FF2B5EF4-FFF2-40B4-BE49-F238E27FC236}">
                <a16:creationId xmlns:a16="http://schemas.microsoft.com/office/drawing/2014/main" id="{2FBF4BE3-0F47-E5C3-C862-A94B2BED734F}"/>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2F347048-C83A-DD20-B0DC-55F50A4A2781}"/>
              </a:ext>
            </a:extLst>
          </p:cNvPr>
          <p:cNvSpPr>
            <a:spLocks noGrp="1"/>
          </p:cNvSpPr>
          <p:nvPr>
            <p:ph type="sldNum" sz="quarter" idx="12"/>
          </p:nvPr>
        </p:nvSpPr>
        <p:spPr/>
        <p:txBody>
          <a:bodyPr/>
          <a:lstStyle/>
          <a:p>
            <a:fld id="{C3386548-330C-4976-A9DC-AB9FFEC1DFD9}" type="slidenum">
              <a:rPr lang="en-CA" smtClean="0"/>
              <a:t>‹#›</a:t>
            </a:fld>
            <a:endParaRPr lang="en-CA"/>
          </a:p>
        </p:txBody>
      </p:sp>
    </p:spTree>
    <p:extLst>
      <p:ext uri="{BB962C8B-B14F-4D97-AF65-F5344CB8AC3E}">
        <p14:creationId xmlns:p14="http://schemas.microsoft.com/office/powerpoint/2010/main" val="2928698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17_Title Only">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7A70DF4-42C4-C5C4-8103-491132F4028B}"/>
              </a:ext>
            </a:extLst>
          </p:cNvPr>
          <p:cNvSpPr/>
          <p:nvPr userDrawn="1"/>
        </p:nvSpPr>
        <p:spPr>
          <a:xfrm>
            <a:off x="0" y="5843591"/>
            <a:ext cx="12192000" cy="4143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13"/>
          </a:p>
        </p:txBody>
      </p:sp>
      <p:sp>
        <p:nvSpPr>
          <p:cNvPr id="4" name="Rectangle 3">
            <a:extLst>
              <a:ext uri="{FF2B5EF4-FFF2-40B4-BE49-F238E27FC236}">
                <a16:creationId xmlns:a16="http://schemas.microsoft.com/office/drawing/2014/main" id="{3AC9E1E8-B7E9-5444-9B02-25FE233EDC2E}"/>
              </a:ext>
            </a:extLst>
          </p:cNvPr>
          <p:cNvSpPr/>
          <p:nvPr userDrawn="1"/>
        </p:nvSpPr>
        <p:spPr>
          <a:xfrm>
            <a:off x="0" y="-28575"/>
            <a:ext cx="12192000" cy="200025"/>
          </a:xfrm>
          <a:prstGeom prst="rect">
            <a:avLst/>
          </a:prstGeom>
          <a:gradFill>
            <a:gsLst>
              <a:gs pos="0">
                <a:schemeClr val="accent1">
                  <a:lumMod val="5000"/>
                  <a:lumOff val="95000"/>
                </a:schemeClr>
              </a:gs>
              <a:gs pos="36000">
                <a:schemeClr val="bg1">
                  <a:lumMod val="95000"/>
                </a:schemeClr>
              </a:gs>
              <a:gs pos="83000">
                <a:schemeClr val="bg1">
                  <a:lumMod val="85000"/>
                </a:schemeClr>
              </a:gs>
              <a:gs pos="100000">
                <a:schemeClr val="tx1">
                  <a:lumMod val="40000"/>
                  <a:lumOff val="6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13"/>
          </a:p>
        </p:txBody>
      </p:sp>
      <p:sp>
        <p:nvSpPr>
          <p:cNvPr id="2" name="Title 1"/>
          <p:cNvSpPr>
            <a:spLocks noGrp="1"/>
          </p:cNvSpPr>
          <p:nvPr>
            <p:ph type="title"/>
          </p:nvPr>
        </p:nvSpPr>
        <p:spPr/>
        <p:txBody>
          <a:bodyPr/>
          <a:lstStyle/>
          <a:p>
            <a:r>
              <a:rPr lang="en-US"/>
              <a:t>Click to edit Master title style</a:t>
            </a:r>
          </a:p>
        </p:txBody>
      </p:sp>
      <p:sp>
        <p:nvSpPr>
          <p:cNvPr id="7" name="Content Placeholder 6"/>
          <p:cNvSpPr>
            <a:spLocks noGrp="1"/>
          </p:cNvSpPr>
          <p:nvPr>
            <p:ph sz="quarter" idx="10"/>
          </p:nvPr>
        </p:nvSpPr>
        <p:spPr>
          <a:xfrm>
            <a:off x="1" y="6257929"/>
            <a:ext cx="12109451" cy="600075"/>
          </a:xfrm>
        </p:spPr>
        <p:txBody>
          <a:bodyPr>
            <a:normAutofit/>
          </a:bodyPr>
          <a:lstStyle>
            <a:lvl1pPr marL="0" indent="0">
              <a:buNone/>
              <a:defRPr sz="675">
                <a:solidFill>
                  <a:schemeClr val="bg1"/>
                </a:solidFill>
              </a:defRPr>
            </a:lvl1pPr>
            <a:lvl2pPr marL="257175" indent="0">
              <a:buNone/>
              <a:defRPr/>
            </a:lvl2pPr>
          </a:lstStyle>
          <a:p>
            <a:pPr lvl="0"/>
            <a:r>
              <a:rPr lang="en-US"/>
              <a:t>Edit Master text styles</a:t>
            </a:r>
          </a:p>
        </p:txBody>
      </p:sp>
      <p:sp>
        <p:nvSpPr>
          <p:cNvPr id="6" name="Content Placeholder 2"/>
          <p:cNvSpPr>
            <a:spLocks noGrp="1"/>
          </p:cNvSpPr>
          <p:nvPr>
            <p:ph sz="half" idx="1"/>
          </p:nvPr>
        </p:nvSpPr>
        <p:spPr>
          <a:xfrm>
            <a:off x="838200" y="1825625"/>
            <a:ext cx="5181600" cy="4147663"/>
          </a:xfrm>
        </p:spPr>
        <p:txBody>
          <a:bodyPr/>
          <a:lstStyle>
            <a:lvl1pPr>
              <a:buClr>
                <a:srgbClr val="84C7C3"/>
              </a:buClr>
              <a:defRPr/>
            </a:lvl1pPr>
            <a:lvl2pPr>
              <a:buClr>
                <a:srgbClr val="84C7C3"/>
              </a:buClr>
              <a:defRPr/>
            </a:lvl2pPr>
            <a:lvl3pPr>
              <a:buClr>
                <a:srgbClr val="84C7C3"/>
              </a:buClr>
              <a:defRPr/>
            </a:lvl3pPr>
            <a:lvl4pPr>
              <a:buClr>
                <a:srgbClr val="84C7C3"/>
              </a:buClr>
              <a:defRPr/>
            </a:lvl4pPr>
            <a:lvl5pPr>
              <a:buClr>
                <a:srgbClr val="84C7C3"/>
              </a:buCl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3"/>
          <p:cNvSpPr>
            <a:spLocks noGrp="1"/>
          </p:cNvSpPr>
          <p:nvPr>
            <p:ph sz="half" idx="2"/>
          </p:nvPr>
        </p:nvSpPr>
        <p:spPr>
          <a:xfrm>
            <a:off x="6172200" y="1825625"/>
            <a:ext cx="5181600" cy="4147663"/>
          </a:xfrm>
        </p:spPr>
        <p:txBody>
          <a:bodyPr/>
          <a:lstStyle>
            <a:lvl1pPr>
              <a:buClr>
                <a:srgbClr val="84C7C3"/>
              </a:buClr>
              <a:defRPr/>
            </a:lvl1pPr>
            <a:lvl2pPr>
              <a:buClr>
                <a:srgbClr val="84C7C3"/>
              </a:buClr>
              <a:defRPr/>
            </a:lvl2pPr>
            <a:lvl3pPr>
              <a:buClr>
                <a:srgbClr val="84C7C3"/>
              </a:buClr>
              <a:defRPr/>
            </a:lvl3pPr>
            <a:lvl4pPr>
              <a:buClr>
                <a:srgbClr val="84C7C3"/>
              </a:buClr>
              <a:defRPr/>
            </a:lvl4pPr>
            <a:lvl5pPr>
              <a:buClr>
                <a:srgbClr val="84C7C3"/>
              </a:buCl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5657822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18_Title Only">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1F4CC71-3EB6-BFCB-9341-08BC8C734860}"/>
              </a:ext>
            </a:extLst>
          </p:cNvPr>
          <p:cNvSpPr/>
          <p:nvPr userDrawn="1"/>
        </p:nvSpPr>
        <p:spPr>
          <a:xfrm>
            <a:off x="0" y="5843591"/>
            <a:ext cx="12192000" cy="4143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13"/>
          </a:p>
        </p:txBody>
      </p:sp>
      <p:sp>
        <p:nvSpPr>
          <p:cNvPr id="4" name="Rectangle 3">
            <a:extLst>
              <a:ext uri="{FF2B5EF4-FFF2-40B4-BE49-F238E27FC236}">
                <a16:creationId xmlns:a16="http://schemas.microsoft.com/office/drawing/2014/main" id="{22DFB3CF-3CA2-0305-A307-295C3A9766BD}"/>
              </a:ext>
            </a:extLst>
          </p:cNvPr>
          <p:cNvSpPr/>
          <p:nvPr userDrawn="1"/>
        </p:nvSpPr>
        <p:spPr>
          <a:xfrm>
            <a:off x="0" y="-28575"/>
            <a:ext cx="12192000" cy="200025"/>
          </a:xfrm>
          <a:prstGeom prst="rect">
            <a:avLst/>
          </a:prstGeom>
          <a:gradFill>
            <a:gsLst>
              <a:gs pos="0">
                <a:schemeClr val="accent1">
                  <a:lumMod val="5000"/>
                  <a:lumOff val="95000"/>
                </a:schemeClr>
              </a:gs>
              <a:gs pos="36000">
                <a:schemeClr val="bg1">
                  <a:lumMod val="95000"/>
                </a:schemeClr>
              </a:gs>
              <a:gs pos="83000">
                <a:schemeClr val="bg1">
                  <a:lumMod val="85000"/>
                </a:schemeClr>
              </a:gs>
              <a:gs pos="100000">
                <a:schemeClr val="tx1">
                  <a:lumMod val="40000"/>
                  <a:lumOff val="6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13"/>
          </a:p>
        </p:txBody>
      </p:sp>
      <p:sp>
        <p:nvSpPr>
          <p:cNvPr id="2" name="Title 1"/>
          <p:cNvSpPr>
            <a:spLocks noGrp="1"/>
          </p:cNvSpPr>
          <p:nvPr>
            <p:ph type="title"/>
          </p:nvPr>
        </p:nvSpPr>
        <p:spPr/>
        <p:txBody>
          <a:bodyPr/>
          <a:lstStyle/>
          <a:p>
            <a:r>
              <a:rPr lang="en-US"/>
              <a:t>Click to edit Master title style</a:t>
            </a:r>
          </a:p>
        </p:txBody>
      </p:sp>
      <p:sp>
        <p:nvSpPr>
          <p:cNvPr id="7" name="Content Placeholder 6"/>
          <p:cNvSpPr>
            <a:spLocks noGrp="1"/>
          </p:cNvSpPr>
          <p:nvPr>
            <p:ph sz="quarter" idx="10"/>
          </p:nvPr>
        </p:nvSpPr>
        <p:spPr>
          <a:xfrm>
            <a:off x="1" y="6257929"/>
            <a:ext cx="12109451" cy="600075"/>
          </a:xfrm>
        </p:spPr>
        <p:txBody>
          <a:bodyPr>
            <a:normAutofit/>
          </a:bodyPr>
          <a:lstStyle>
            <a:lvl1pPr marL="0" indent="0">
              <a:buNone/>
              <a:defRPr sz="675">
                <a:solidFill>
                  <a:schemeClr val="bg1"/>
                </a:solidFill>
              </a:defRPr>
            </a:lvl1pPr>
            <a:lvl2pPr marL="257175" indent="0">
              <a:buNone/>
              <a:defRPr/>
            </a:lvl2pPr>
          </a:lstStyle>
          <a:p>
            <a:pPr lvl="0"/>
            <a:r>
              <a:rPr lang="en-US"/>
              <a:t>Edit Master text styles</a:t>
            </a:r>
          </a:p>
        </p:txBody>
      </p:sp>
      <p:sp>
        <p:nvSpPr>
          <p:cNvPr id="6" name="Content Placeholder 2"/>
          <p:cNvSpPr>
            <a:spLocks noGrp="1"/>
          </p:cNvSpPr>
          <p:nvPr>
            <p:ph sz="half" idx="1"/>
          </p:nvPr>
        </p:nvSpPr>
        <p:spPr>
          <a:xfrm>
            <a:off x="838200" y="1825625"/>
            <a:ext cx="5181600" cy="4147663"/>
          </a:xfrm>
        </p:spPr>
        <p:txBody>
          <a:bodyPr/>
          <a:lstStyle>
            <a:lvl1pPr>
              <a:buClr>
                <a:srgbClr val="84C7C3"/>
              </a:buClr>
              <a:defRPr/>
            </a:lvl1pPr>
            <a:lvl2pPr>
              <a:buClr>
                <a:srgbClr val="84C7C3"/>
              </a:buClr>
              <a:defRPr/>
            </a:lvl2pPr>
            <a:lvl3pPr>
              <a:buClr>
                <a:srgbClr val="84C7C3"/>
              </a:buClr>
              <a:defRPr/>
            </a:lvl3pPr>
            <a:lvl4pPr>
              <a:buClr>
                <a:srgbClr val="84C7C3"/>
              </a:buClr>
              <a:defRPr/>
            </a:lvl4pPr>
            <a:lvl5pPr>
              <a:buClr>
                <a:srgbClr val="84C7C3"/>
              </a:buCl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3"/>
          <p:cNvSpPr>
            <a:spLocks noGrp="1"/>
          </p:cNvSpPr>
          <p:nvPr>
            <p:ph sz="half" idx="2"/>
          </p:nvPr>
        </p:nvSpPr>
        <p:spPr>
          <a:xfrm>
            <a:off x="6172200" y="1825625"/>
            <a:ext cx="5181600" cy="4147663"/>
          </a:xfrm>
        </p:spPr>
        <p:txBody>
          <a:bodyPr/>
          <a:lstStyle>
            <a:lvl1pPr>
              <a:buClr>
                <a:srgbClr val="84C7C3"/>
              </a:buClr>
              <a:defRPr/>
            </a:lvl1pPr>
            <a:lvl2pPr>
              <a:buClr>
                <a:srgbClr val="84C7C3"/>
              </a:buClr>
              <a:defRPr/>
            </a:lvl2pPr>
            <a:lvl3pPr>
              <a:buClr>
                <a:srgbClr val="84C7C3"/>
              </a:buClr>
              <a:defRPr/>
            </a:lvl3pPr>
            <a:lvl4pPr>
              <a:buClr>
                <a:srgbClr val="84C7C3"/>
              </a:buClr>
              <a:defRPr/>
            </a:lvl4pPr>
            <a:lvl5pPr>
              <a:buClr>
                <a:srgbClr val="84C7C3"/>
              </a:buCl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1099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6_Title Only">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E23D638-116C-EA2A-3572-D6A17D06BEBA}"/>
              </a:ext>
            </a:extLst>
          </p:cNvPr>
          <p:cNvSpPr/>
          <p:nvPr userDrawn="1"/>
        </p:nvSpPr>
        <p:spPr>
          <a:xfrm>
            <a:off x="0" y="5843591"/>
            <a:ext cx="12192000" cy="4143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60"/>
          </a:p>
        </p:txBody>
      </p:sp>
      <p:sp>
        <p:nvSpPr>
          <p:cNvPr id="4" name="Rectangle 3">
            <a:extLst>
              <a:ext uri="{FF2B5EF4-FFF2-40B4-BE49-F238E27FC236}">
                <a16:creationId xmlns:a16="http://schemas.microsoft.com/office/drawing/2014/main" id="{DA0D9D0A-46B8-6E56-C27F-5C6B5B87FB3A}"/>
              </a:ext>
            </a:extLst>
          </p:cNvPr>
          <p:cNvSpPr/>
          <p:nvPr userDrawn="1"/>
        </p:nvSpPr>
        <p:spPr>
          <a:xfrm>
            <a:off x="0" y="-28575"/>
            <a:ext cx="12192000" cy="200025"/>
          </a:xfrm>
          <a:prstGeom prst="rect">
            <a:avLst/>
          </a:prstGeom>
          <a:gradFill>
            <a:gsLst>
              <a:gs pos="0">
                <a:schemeClr val="accent1">
                  <a:lumMod val="5000"/>
                  <a:lumOff val="95000"/>
                </a:schemeClr>
              </a:gs>
              <a:gs pos="36000">
                <a:schemeClr val="bg1">
                  <a:lumMod val="95000"/>
                </a:schemeClr>
              </a:gs>
              <a:gs pos="83000">
                <a:schemeClr val="bg1">
                  <a:lumMod val="85000"/>
                </a:schemeClr>
              </a:gs>
              <a:gs pos="100000">
                <a:schemeClr val="tx1">
                  <a:lumMod val="40000"/>
                  <a:lumOff val="6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60"/>
          </a:p>
        </p:txBody>
      </p:sp>
      <p:sp>
        <p:nvSpPr>
          <p:cNvPr id="2" name="Title 1"/>
          <p:cNvSpPr>
            <a:spLocks noGrp="1"/>
          </p:cNvSpPr>
          <p:nvPr>
            <p:ph type="title"/>
          </p:nvPr>
        </p:nvSpPr>
        <p:spPr/>
        <p:txBody>
          <a:bodyPr/>
          <a:lstStyle/>
          <a:p>
            <a:r>
              <a:rPr lang="en-US"/>
              <a:t>Click to edit Master title style</a:t>
            </a:r>
          </a:p>
        </p:txBody>
      </p:sp>
      <p:sp>
        <p:nvSpPr>
          <p:cNvPr id="7" name="Content Placeholder 6"/>
          <p:cNvSpPr>
            <a:spLocks noGrp="1"/>
          </p:cNvSpPr>
          <p:nvPr>
            <p:ph sz="quarter" idx="10"/>
          </p:nvPr>
        </p:nvSpPr>
        <p:spPr>
          <a:xfrm>
            <a:off x="1" y="6257931"/>
            <a:ext cx="12109451" cy="600075"/>
          </a:xfrm>
        </p:spPr>
        <p:txBody>
          <a:bodyPr>
            <a:normAutofit/>
          </a:bodyPr>
          <a:lstStyle>
            <a:lvl1pPr marL="0" indent="0">
              <a:buNone/>
              <a:defRPr sz="506">
                <a:solidFill>
                  <a:schemeClr val="bg1"/>
                </a:solidFill>
              </a:defRPr>
            </a:lvl1pPr>
            <a:lvl2pPr marL="192881" indent="0">
              <a:buNone/>
              <a:defRPr/>
            </a:lvl2pPr>
          </a:lstStyle>
          <a:p>
            <a:pPr lvl="0"/>
            <a:r>
              <a:rPr lang="en-US"/>
              <a:t>Edit Master text styles</a:t>
            </a:r>
          </a:p>
        </p:txBody>
      </p:sp>
      <p:sp>
        <p:nvSpPr>
          <p:cNvPr id="6" name="Content Placeholder 2"/>
          <p:cNvSpPr>
            <a:spLocks noGrp="1"/>
          </p:cNvSpPr>
          <p:nvPr>
            <p:ph sz="half" idx="1"/>
          </p:nvPr>
        </p:nvSpPr>
        <p:spPr>
          <a:xfrm>
            <a:off x="838200" y="1825625"/>
            <a:ext cx="5181600" cy="4147663"/>
          </a:xfrm>
        </p:spPr>
        <p:txBody>
          <a:bodyPr/>
          <a:lstStyle>
            <a:lvl1pPr>
              <a:buClr>
                <a:srgbClr val="84C7C3"/>
              </a:buClr>
              <a:defRPr/>
            </a:lvl1pPr>
            <a:lvl2pPr>
              <a:buClr>
                <a:srgbClr val="84C7C3"/>
              </a:buClr>
              <a:defRPr/>
            </a:lvl2pPr>
            <a:lvl3pPr>
              <a:buClr>
                <a:srgbClr val="84C7C3"/>
              </a:buClr>
              <a:defRPr/>
            </a:lvl3pPr>
            <a:lvl4pPr>
              <a:buClr>
                <a:srgbClr val="84C7C3"/>
              </a:buClr>
              <a:defRPr/>
            </a:lvl4pPr>
            <a:lvl5pPr>
              <a:buClr>
                <a:srgbClr val="84C7C3"/>
              </a:buCl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3"/>
          <p:cNvSpPr>
            <a:spLocks noGrp="1"/>
          </p:cNvSpPr>
          <p:nvPr>
            <p:ph sz="half" idx="2"/>
          </p:nvPr>
        </p:nvSpPr>
        <p:spPr>
          <a:xfrm>
            <a:off x="6172200" y="1825625"/>
            <a:ext cx="5181600" cy="4147663"/>
          </a:xfrm>
        </p:spPr>
        <p:txBody>
          <a:bodyPr/>
          <a:lstStyle>
            <a:lvl1pPr>
              <a:buClr>
                <a:srgbClr val="84C7C3"/>
              </a:buClr>
              <a:defRPr/>
            </a:lvl1pPr>
            <a:lvl2pPr>
              <a:buClr>
                <a:srgbClr val="84C7C3"/>
              </a:buClr>
              <a:defRPr/>
            </a:lvl2pPr>
            <a:lvl3pPr>
              <a:buClr>
                <a:srgbClr val="84C7C3"/>
              </a:buClr>
              <a:defRPr/>
            </a:lvl3pPr>
            <a:lvl4pPr>
              <a:buClr>
                <a:srgbClr val="84C7C3"/>
              </a:buClr>
              <a:defRPr/>
            </a:lvl4pPr>
            <a:lvl5pPr>
              <a:buClr>
                <a:srgbClr val="84C7C3"/>
              </a:buCl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7773302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9" name="Content Placeholder 8"/>
          <p:cNvSpPr>
            <a:spLocks noGrp="1"/>
          </p:cNvSpPr>
          <p:nvPr>
            <p:ph sz="quarter" idx="10"/>
          </p:nvPr>
        </p:nvSpPr>
        <p:spPr>
          <a:xfrm>
            <a:off x="608761" y="1616402"/>
            <a:ext cx="10993967" cy="44370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6295348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9" name="Content Placeholder 8"/>
          <p:cNvSpPr>
            <a:spLocks noGrp="1"/>
          </p:cNvSpPr>
          <p:nvPr>
            <p:ph sz="quarter" idx="10"/>
          </p:nvPr>
        </p:nvSpPr>
        <p:spPr>
          <a:xfrm>
            <a:off x="588441" y="1687516"/>
            <a:ext cx="10993967" cy="44370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3791355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9" name="Content Placeholder 8"/>
          <p:cNvSpPr>
            <a:spLocks noGrp="1"/>
          </p:cNvSpPr>
          <p:nvPr>
            <p:ph sz="quarter" idx="10"/>
          </p:nvPr>
        </p:nvSpPr>
        <p:spPr>
          <a:xfrm>
            <a:off x="588439" y="1687516"/>
            <a:ext cx="10993967" cy="44370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817476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AD079E-872C-52FD-823B-538F8C497B61}"/>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819F04BA-462D-06AD-61B1-E4D422FAB33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a:extLst>
              <a:ext uri="{FF2B5EF4-FFF2-40B4-BE49-F238E27FC236}">
                <a16:creationId xmlns:a16="http://schemas.microsoft.com/office/drawing/2014/main" id="{7AD4DD69-EAEA-3D11-CB9E-F0B7952CCE5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a:extLst>
              <a:ext uri="{FF2B5EF4-FFF2-40B4-BE49-F238E27FC236}">
                <a16:creationId xmlns:a16="http://schemas.microsoft.com/office/drawing/2014/main" id="{52E1E5C9-BBC0-A58E-CEC5-E5AF8A969416}"/>
              </a:ext>
            </a:extLst>
          </p:cNvPr>
          <p:cNvSpPr>
            <a:spLocks noGrp="1"/>
          </p:cNvSpPr>
          <p:nvPr>
            <p:ph type="dt" sz="half" idx="10"/>
          </p:nvPr>
        </p:nvSpPr>
        <p:spPr/>
        <p:txBody>
          <a:bodyPr/>
          <a:lstStyle/>
          <a:p>
            <a:fld id="{05C96BB0-C581-4477-9F4E-2DECB03E07BE}" type="datetimeFigureOut">
              <a:rPr lang="en-CA" smtClean="0"/>
              <a:t>2025-10-18</a:t>
            </a:fld>
            <a:endParaRPr lang="en-CA"/>
          </a:p>
        </p:txBody>
      </p:sp>
      <p:sp>
        <p:nvSpPr>
          <p:cNvPr id="6" name="Footer Placeholder 5">
            <a:extLst>
              <a:ext uri="{FF2B5EF4-FFF2-40B4-BE49-F238E27FC236}">
                <a16:creationId xmlns:a16="http://schemas.microsoft.com/office/drawing/2014/main" id="{2DA21FA2-1BED-B12D-AEEA-902DB83A3C2F}"/>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CAFA388B-E030-139A-47B9-9974758D0DD8}"/>
              </a:ext>
            </a:extLst>
          </p:cNvPr>
          <p:cNvSpPr>
            <a:spLocks noGrp="1"/>
          </p:cNvSpPr>
          <p:nvPr>
            <p:ph type="sldNum" sz="quarter" idx="12"/>
          </p:nvPr>
        </p:nvSpPr>
        <p:spPr/>
        <p:txBody>
          <a:bodyPr/>
          <a:lstStyle/>
          <a:p>
            <a:fld id="{EF2D03F9-3839-4DDA-8C52-74D3A243EFB0}" type="slidenum">
              <a:rPr lang="en-CA" smtClean="0"/>
              <a:t>‹#›</a:t>
            </a:fld>
            <a:endParaRPr lang="en-CA"/>
          </a:p>
        </p:txBody>
      </p:sp>
    </p:spTree>
    <p:extLst>
      <p:ext uri="{BB962C8B-B14F-4D97-AF65-F5344CB8AC3E}">
        <p14:creationId xmlns:p14="http://schemas.microsoft.com/office/powerpoint/2010/main" val="195283338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15_Title Only">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CED3627-A491-16A0-AD1D-E9153F0104BB}"/>
              </a:ext>
            </a:extLst>
          </p:cNvPr>
          <p:cNvSpPr/>
          <p:nvPr userDrawn="1"/>
        </p:nvSpPr>
        <p:spPr>
          <a:xfrm>
            <a:off x="0" y="5843591"/>
            <a:ext cx="12192000" cy="4143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60"/>
          </a:p>
        </p:txBody>
      </p:sp>
      <p:sp>
        <p:nvSpPr>
          <p:cNvPr id="4" name="Rectangle 3">
            <a:extLst>
              <a:ext uri="{FF2B5EF4-FFF2-40B4-BE49-F238E27FC236}">
                <a16:creationId xmlns:a16="http://schemas.microsoft.com/office/drawing/2014/main" id="{C84E61F4-D8CC-A2A4-2068-22EDFF05A8A7}"/>
              </a:ext>
            </a:extLst>
          </p:cNvPr>
          <p:cNvSpPr/>
          <p:nvPr userDrawn="1"/>
        </p:nvSpPr>
        <p:spPr>
          <a:xfrm>
            <a:off x="0" y="-28575"/>
            <a:ext cx="12192000" cy="200025"/>
          </a:xfrm>
          <a:prstGeom prst="rect">
            <a:avLst/>
          </a:prstGeom>
          <a:gradFill>
            <a:gsLst>
              <a:gs pos="0">
                <a:schemeClr val="accent1">
                  <a:lumMod val="5000"/>
                  <a:lumOff val="95000"/>
                </a:schemeClr>
              </a:gs>
              <a:gs pos="36000">
                <a:schemeClr val="bg1">
                  <a:lumMod val="95000"/>
                </a:schemeClr>
              </a:gs>
              <a:gs pos="83000">
                <a:schemeClr val="bg1">
                  <a:lumMod val="85000"/>
                </a:schemeClr>
              </a:gs>
              <a:gs pos="100000">
                <a:schemeClr val="tx1">
                  <a:lumMod val="40000"/>
                  <a:lumOff val="6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60"/>
          </a:p>
        </p:txBody>
      </p:sp>
      <p:sp>
        <p:nvSpPr>
          <p:cNvPr id="2" name="Title 1"/>
          <p:cNvSpPr>
            <a:spLocks noGrp="1"/>
          </p:cNvSpPr>
          <p:nvPr>
            <p:ph type="title"/>
          </p:nvPr>
        </p:nvSpPr>
        <p:spPr/>
        <p:txBody>
          <a:bodyPr/>
          <a:lstStyle/>
          <a:p>
            <a:r>
              <a:rPr lang="en-US"/>
              <a:t>Click to edit Master title style</a:t>
            </a:r>
          </a:p>
        </p:txBody>
      </p:sp>
      <p:sp>
        <p:nvSpPr>
          <p:cNvPr id="7" name="Content Placeholder 6"/>
          <p:cNvSpPr>
            <a:spLocks noGrp="1"/>
          </p:cNvSpPr>
          <p:nvPr>
            <p:ph sz="quarter" idx="10"/>
          </p:nvPr>
        </p:nvSpPr>
        <p:spPr>
          <a:xfrm>
            <a:off x="1" y="6257931"/>
            <a:ext cx="12109451" cy="600075"/>
          </a:xfrm>
        </p:spPr>
        <p:txBody>
          <a:bodyPr>
            <a:normAutofit/>
          </a:bodyPr>
          <a:lstStyle>
            <a:lvl1pPr marL="0" indent="0">
              <a:buNone/>
              <a:defRPr sz="506">
                <a:solidFill>
                  <a:schemeClr val="bg1"/>
                </a:solidFill>
              </a:defRPr>
            </a:lvl1pPr>
            <a:lvl2pPr marL="192881" indent="0">
              <a:buNone/>
              <a:defRPr/>
            </a:lvl2pPr>
          </a:lstStyle>
          <a:p>
            <a:pPr lvl="0"/>
            <a:r>
              <a:rPr lang="en-US"/>
              <a:t>Edit Master text styles</a:t>
            </a:r>
          </a:p>
        </p:txBody>
      </p:sp>
      <p:sp>
        <p:nvSpPr>
          <p:cNvPr id="6" name="Content Placeholder 2"/>
          <p:cNvSpPr>
            <a:spLocks noGrp="1"/>
          </p:cNvSpPr>
          <p:nvPr>
            <p:ph sz="half" idx="1"/>
          </p:nvPr>
        </p:nvSpPr>
        <p:spPr>
          <a:xfrm>
            <a:off x="838200" y="1825625"/>
            <a:ext cx="5181600" cy="4147663"/>
          </a:xfrm>
        </p:spPr>
        <p:txBody>
          <a:bodyPr/>
          <a:lstStyle>
            <a:lvl1pPr>
              <a:buClr>
                <a:srgbClr val="84C7C3"/>
              </a:buClr>
              <a:defRPr/>
            </a:lvl1pPr>
            <a:lvl2pPr>
              <a:buClr>
                <a:srgbClr val="84C7C3"/>
              </a:buClr>
              <a:defRPr/>
            </a:lvl2pPr>
            <a:lvl3pPr>
              <a:buClr>
                <a:srgbClr val="84C7C3"/>
              </a:buClr>
              <a:defRPr/>
            </a:lvl3pPr>
            <a:lvl4pPr>
              <a:buClr>
                <a:srgbClr val="84C7C3"/>
              </a:buClr>
              <a:defRPr/>
            </a:lvl4pPr>
            <a:lvl5pPr>
              <a:buClr>
                <a:srgbClr val="84C7C3"/>
              </a:buCl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3"/>
          <p:cNvSpPr>
            <a:spLocks noGrp="1"/>
          </p:cNvSpPr>
          <p:nvPr>
            <p:ph sz="half" idx="2"/>
          </p:nvPr>
        </p:nvSpPr>
        <p:spPr>
          <a:xfrm>
            <a:off x="6172200" y="1825625"/>
            <a:ext cx="5181600" cy="4147663"/>
          </a:xfrm>
        </p:spPr>
        <p:txBody>
          <a:bodyPr/>
          <a:lstStyle>
            <a:lvl1pPr>
              <a:buClr>
                <a:srgbClr val="84C7C3"/>
              </a:buClr>
              <a:defRPr/>
            </a:lvl1pPr>
            <a:lvl2pPr>
              <a:buClr>
                <a:srgbClr val="84C7C3"/>
              </a:buClr>
              <a:defRPr/>
            </a:lvl2pPr>
            <a:lvl3pPr>
              <a:buClr>
                <a:srgbClr val="84C7C3"/>
              </a:buClr>
              <a:defRPr/>
            </a:lvl3pPr>
            <a:lvl4pPr>
              <a:buClr>
                <a:srgbClr val="84C7C3"/>
              </a:buClr>
              <a:defRPr/>
            </a:lvl4pPr>
            <a:lvl5pPr>
              <a:buClr>
                <a:srgbClr val="84C7C3"/>
              </a:buCl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4526368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Agenda" userDrawn="1">
  <p:cSld name="Agenda">
    <p:spTree>
      <p:nvGrpSpPr>
        <p:cNvPr id="1" name="Shape 23"/>
        <p:cNvGrpSpPr/>
        <p:nvPr/>
      </p:nvGrpSpPr>
      <p:grpSpPr>
        <a:xfrm>
          <a:off x="0" y="0"/>
          <a:ext cx="0" cy="0"/>
          <a:chOff x="0" y="0"/>
          <a:chExt cx="0" cy="0"/>
        </a:xfrm>
      </p:grpSpPr>
      <p:sp>
        <p:nvSpPr>
          <p:cNvPr id="24" name="Google Shape;24;p5"/>
          <p:cNvSpPr/>
          <p:nvPr/>
        </p:nvSpPr>
        <p:spPr>
          <a:xfrm>
            <a:off x="0" y="6727600"/>
            <a:ext cx="12192000" cy="1304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 name="Google Shape;25;p5"/>
          <p:cNvSpPr txBox="1">
            <a:spLocks noGrp="1"/>
          </p:cNvSpPr>
          <p:nvPr>
            <p:ph type="title" hasCustomPrompt="1"/>
          </p:nvPr>
        </p:nvSpPr>
        <p:spPr>
          <a:xfrm>
            <a:off x="415600" y="0"/>
            <a:ext cx="11360800" cy="950567"/>
          </a:xfrm>
          <a:prstGeom prst="rect">
            <a:avLst/>
          </a:prstGeom>
        </p:spPr>
        <p:txBody>
          <a:bodyPr spcFirstLastPara="1" wrap="square" lIns="91425" tIns="91425" rIns="91425" bIns="91425" anchor="ctr" anchorCtr="0">
            <a:normAutofit/>
          </a:bodyPr>
          <a:lstStyle>
            <a:lvl1pPr lvl="0" rtl="0">
              <a:spcBef>
                <a:spcPts val="0"/>
              </a:spcBef>
              <a:spcAft>
                <a:spcPts val="0"/>
              </a:spcAft>
              <a:buSzPts val="2200"/>
              <a:buNone/>
              <a:defRPr sz="22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r>
              <a:rPr lang="en-US"/>
              <a:t>Agenda</a:t>
            </a:r>
            <a:endParaRPr/>
          </a:p>
        </p:txBody>
      </p:sp>
      <p:sp>
        <p:nvSpPr>
          <p:cNvPr id="26" name="Google Shape;26;p5"/>
          <p:cNvSpPr txBox="1">
            <a:spLocks noGrp="1"/>
          </p:cNvSpPr>
          <p:nvPr>
            <p:ph type="body" idx="1"/>
          </p:nvPr>
        </p:nvSpPr>
        <p:spPr>
          <a:xfrm>
            <a:off x="415600" y="1592979"/>
            <a:ext cx="11360800" cy="5134620"/>
          </a:xfrm>
          <a:prstGeom prst="rect">
            <a:avLst/>
          </a:prstGeom>
        </p:spPr>
        <p:txBody>
          <a:bodyPr spcFirstLastPara="1" wrap="square" lIns="91425" tIns="91425" rIns="91425" bIns="91425" anchor="t" anchorCtr="0">
            <a:normAutofit/>
          </a:bodyPr>
          <a:lstStyle>
            <a:lvl1pPr marL="457200" lvl="0" indent="-330200" rtl="0">
              <a:spcBef>
                <a:spcPts val="0"/>
              </a:spcBef>
              <a:spcAft>
                <a:spcPts val="0"/>
              </a:spcAft>
              <a:buSzPts val="1600"/>
              <a:buChar char="●"/>
              <a:defRPr sz="1600"/>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a:p>
        </p:txBody>
      </p:sp>
      <p:sp>
        <p:nvSpPr>
          <p:cNvPr id="27" name="Google Shape;27;p5"/>
          <p:cNvSpPr txBox="1">
            <a:spLocks noGrp="1"/>
          </p:cNvSpPr>
          <p:nvPr>
            <p:ph type="sldNum" idx="12"/>
          </p:nvPr>
        </p:nvSpPr>
        <p:spPr>
          <a:xfrm>
            <a:off x="11776398" y="6485325"/>
            <a:ext cx="415215" cy="257099"/>
          </a:xfrm>
          <a:prstGeom prst="rect">
            <a:avLst/>
          </a:prstGeom>
        </p:spPr>
        <p:txBody>
          <a:bodyPr spcFirstLastPara="1" wrap="square" lIns="91425" tIns="91425" rIns="91425" bIns="91425" anchor="ctr" anchorCtr="0">
            <a:normAutofit/>
          </a:bodyPr>
          <a:lstStyle>
            <a:lvl1pPr lvl="0" rtl="0">
              <a:buNone/>
              <a:defRPr>
                <a:solidFill>
                  <a:schemeClr val="accent4"/>
                </a:solidFill>
              </a:defRPr>
            </a:lvl1pPr>
            <a:lvl2pPr lvl="1" rtl="0">
              <a:buNone/>
              <a:defRPr>
                <a:solidFill>
                  <a:schemeClr val="accent4"/>
                </a:solidFill>
              </a:defRPr>
            </a:lvl2pPr>
            <a:lvl3pPr lvl="2" rtl="0">
              <a:buNone/>
              <a:defRPr>
                <a:solidFill>
                  <a:schemeClr val="accent4"/>
                </a:solidFill>
              </a:defRPr>
            </a:lvl3pPr>
            <a:lvl4pPr lvl="3" rtl="0">
              <a:buNone/>
              <a:defRPr>
                <a:solidFill>
                  <a:schemeClr val="accent4"/>
                </a:solidFill>
              </a:defRPr>
            </a:lvl4pPr>
            <a:lvl5pPr lvl="4" rtl="0">
              <a:buNone/>
              <a:defRPr>
                <a:solidFill>
                  <a:schemeClr val="accent4"/>
                </a:solidFill>
              </a:defRPr>
            </a:lvl5pPr>
            <a:lvl6pPr lvl="5" rtl="0">
              <a:buNone/>
              <a:defRPr>
                <a:solidFill>
                  <a:schemeClr val="accent4"/>
                </a:solidFill>
              </a:defRPr>
            </a:lvl6pPr>
            <a:lvl7pPr lvl="6" rtl="0">
              <a:buNone/>
              <a:defRPr>
                <a:solidFill>
                  <a:schemeClr val="accent4"/>
                </a:solidFill>
              </a:defRPr>
            </a:lvl7pPr>
            <a:lvl8pPr lvl="7" rtl="0">
              <a:buNone/>
              <a:defRPr>
                <a:solidFill>
                  <a:schemeClr val="accent4"/>
                </a:solidFill>
              </a:defRPr>
            </a:lvl8pPr>
            <a:lvl9pPr lvl="8" rtl="0">
              <a:buNone/>
              <a:defRPr>
                <a:solidFill>
                  <a:schemeClr val="accent4"/>
                </a:solidFill>
              </a:defRPr>
            </a:lvl9pPr>
          </a:lstStyle>
          <a:p>
            <a:fld id="{00000000-1234-1234-1234-123412341234}" type="slidenum">
              <a:rPr lang="en" smtClean="0"/>
              <a:pPr/>
              <a:t>‹#›</a:t>
            </a:fld>
            <a:endParaRPr lang="en"/>
          </a:p>
        </p:txBody>
      </p:sp>
      <p:sp>
        <p:nvSpPr>
          <p:cNvPr id="10" name="Subtitle 1">
            <a:extLst>
              <a:ext uri="{FF2B5EF4-FFF2-40B4-BE49-F238E27FC236}">
                <a16:creationId xmlns:a16="http://schemas.microsoft.com/office/drawing/2014/main" id="{0D296A4F-FF01-A06E-7AAA-3D203B6399A4}"/>
              </a:ext>
            </a:extLst>
          </p:cNvPr>
          <p:cNvSpPr>
            <a:spLocks noGrp="1"/>
          </p:cNvSpPr>
          <p:nvPr>
            <p:ph type="subTitle" idx="13"/>
          </p:nvPr>
        </p:nvSpPr>
        <p:spPr>
          <a:xfrm>
            <a:off x="415601" y="950569"/>
            <a:ext cx="11360799" cy="642413"/>
          </a:xfrm>
        </p:spPr>
        <p:txBody>
          <a:bodyPr tIns="0" anchor="t">
            <a:normAutofit/>
          </a:bodyPr>
          <a:lstStyle>
            <a:lvl1pPr marL="0" indent="0" algn="l">
              <a:lnSpc>
                <a:spcPct val="100000"/>
              </a:lnSpc>
              <a:buNone/>
              <a:defRPr sz="1600"/>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Tree>
    <p:extLst>
      <p:ext uri="{BB962C8B-B14F-4D97-AF65-F5344CB8AC3E}">
        <p14:creationId xmlns:p14="http://schemas.microsoft.com/office/powerpoint/2010/main" val="17647411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101C97-A778-DF5A-48F5-CFEDB90160A9}"/>
              </a:ext>
            </a:extLst>
          </p:cNvPr>
          <p:cNvSpPr>
            <a:spLocks noGrp="1"/>
          </p:cNvSpPr>
          <p:nvPr>
            <p:ph type="title"/>
          </p:nvPr>
        </p:nvSpPr>
        <p:spPr>
          <a:xfrm>
            <a:off x="839788" y="365125"/>
            <a:ext cx="10515600" cy="1325563"/>
          </a:xfrm>
        </p:spPr>
        <p:txBody>
          <a:bodyPr/>
          <a:lstStyle/>
          <a:p>
            <a:r>
              <a:rPr lang="en-US"/>
              <a:t>Click to edit Master title style</a:t>
            </a:r>
            <a:endParaRPr lang="en-CA"/>
          </a:p>
        </p:txBody>
      </p:sp>
      <p:sp>
        <p:nvSpPr>
          <p:cNvPr id="3" name="Text Placeholder 2">
            <a:extLst>
              <a:ext uri="{FF2B5EF4-FFF2-40B4-BE49-F238E27FC236}">
                <a16:creationId xmlns:a16="http://schemas.microsoft.com/office/drawing/2014/main" id="{CE334EAD-B059-09CF-45C6-FE436D52280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2158B96-24FB-BA61-F5EA-7ABE8B02CFB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a:extLst>
              <a:ext uri="{FF2B5EF4-FFF2-40B4-BE49-F238E27FC236}">
                <a16:creationId xmlns:a16="http://schemas.microsoft.com/office/drawing/2014/main" id="{C505469D-B079-4F7C-C370-3A766E956C2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06B1D59-D809-C2F4-8F42-BF99F65DB6D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Date Placeholder 6">
            <a:extLst>
              <a:ext uri="{FF2B5EF4-FFF2-40B4-BE49-F238E27FC236}">
                <a16:creationId xmlns:a16="http://schemas.microsoft.com/office/drawing/2014/main" id="{65BA1DE2-F8B2-0E64-0BC2-BB3C284BA8C7}"/>
              </a:ext>
            </a:extLst>
          </p:cNvPr>
          <p:cNvSpPr>
            <a:spLocks noGrp="1"/>
          </p:cNvSpPr>
          <p:nvPr>
            <p:ph type="dt" sz="half" idx="10"/>
          </p:nvPr>
        </p:nvSpPr>
        <p:spPr/>
        <p:txBody>
          <a:bodyPr/>
          <a:lstStyle/>
          <a:p>
            <a:fld id="{05C96BB0-C581-4477-9F4E-2DECB03E07BE}" type="datetimeFigureOut">
              <a:rPr lang="en-CA" smtClean="0"/>
              <a:t>2025-10-18</a:t>
            </a:fld>
            <a:endParaRPr lang="en-CA"/>
          </a:p>
        </p:txBody>
      </p:sp>
      <p:sp>
        <p:nvSpPr>
          <p:cNvPr id="8" name="Footer Placeholder 7">
            <a:extLst>
              <a:ext uri="{FF2B5EF4-FFF2-40B4-BE49-F238E27FC236}">
                <a16:creationId xmlns:a16="http://schemas.microsoft.com/office/drawing/2014/main" id="{16ECE054-63C4-A6F4-0D04-11BC0442D9B0}"/>
              </a:ext>
            </a:extLst>
          </p:cNvPr>
          <p:cNvSpPr>
            <a:spLocks noGrp="1"/>
          </p:cNvSpPr>
          <p:nvPr>
            <p:ph type="ftr" sz="quarter" idx="11"/>
          </p:nvPr>
        </p:nvSpPr>
        <p:spPr/>
        <p:txBody>
          <a:bodyPr/>
          <a:lstStyle/>
          <a:p>
            <a:endParaRPr lang="en-CA"/>
          </a:p>
        </p:txBody>
      </p:sp>
      <p:sp>
        <p:nvSpPr>
          <p:cNvPr id="9" name="Slide Number Placeholder 8">
            <a:extLst>
              <a:ext uri="{FF2B5EF4-FFF2-40B4-BE49-F238E27FC236}">
                <a16:creationId xmlns:a16="http://schemas.microsoft.com/office/drawing/2014/main" id="{9B496410-5B4E-1C07-128B-4469F95AF975}"/>
              </a:ext>
            </a:extLst>
          </p:cNvPr>
          <p:cNvSpPr>
            <a:spLocks noGrp="1"/>
          </p:cNvSpPr>
          <p:nvPr>
            <p:ph type="sldNum" sz="quarter" idx="12"/>
          </p:nvPr>
        </p:nvSpPr>
        <p:spPr/>
        <p:txBody>
          <a:bodyPr/>
          <a:lstStyle/>
          <a:p>
            <a:fld id="{EF2D03F9-3839-4DDA-8C52-74D3A243EFB0}" type="slidenum">
              <a:rPr lang="en-CA" smtClean="0"/>
              <a:t>‹#›</a:t>
            </a:fld>
            <a:endParaRPr lang="en-CA"/>
          </a:p>
        </p:txBody>
      </p:sp>
    </p:spTree>
    <p:extLst>
      <p:ext uri="{BB962C8B-B14F-4D97-AF65-F5344CB8AC3E}">
        <p14:creationId xmlns:p14="http://schemas.microsoft.com/office/powerpoint/2010/main" val="31156680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FA09F5-FB6C-B905-8FC7-D58C642F5B48}"/>
              </a:ext>
            </a:extLst>
          </p:cNvPr>
          <p:cNvSpPr>
            <a:spLocks noGrp="1"/>
          </p:cNvSpPr>
          <p:nvPr>
            <p:ph type="title"/>
          </p:nvPr>
        </p:nvSpPr>
        <p:spPr/>
        <p:txBody>
          <a:bodyPr/>
          <a:lstStyle/>
          <a:p>
            <a:r>
              <a:rPr lang="en-US"/>
              <a:t>Click to edit Master title style</a:t>
            </a:r>
            <a:endParaRPr lang="en-CA"/>
          </a:p>
        </p:txBody>
      </p:sp>
      <p:sp>
        <p:nvSpPr>
          <p:cNvPr id="3" name="Date Placeholder 2">
            <a:extLst>
              <a:ext uri="{FF2B5EF4-FFF2-40B4-BE49-F238E27FC236}">
                <a16:creationId xmlns:a16="http://schemas.microsoft.com/office/drawing/2014/main" id="{29E29C82-ED68-8922-442F-C55555038B7B}"/>
              </a:ext>
            </a:extLst>
          </p:cNvPr>
          <p:cNvSpPr>
            <a:spLocks noGrp="1"/>
          </p:cNvSpPr>
          <p:nvPr>
            <p:ph type="dt" sz="half" idx="10"/>
          </p:nvPr>
        </p:nvSpPr>
        <p:spPr/>
        <p:txBody>
          <a:bodyPr/>
          <a:lstStyle/>
          <a:p>
            <a:fld id="{05C96BB0-C581-4477-9F4E-2DECB03E07BE}" type="datetimeFigureOut">
              <a:rPr lang="en-CA" smtClean="0"/>
              <a:t>2025-10-18</a:t>
            </a:fld>
            <a:endParaRPr lang="en-CA"/>
          </a:p>
        </p:txBody>
      </p:sp>
      <p:sp>
        <p:nvSpPr>
          <p:cNvPr id="4" name="Footer Placeholder 3">
            <a:extLst>
              <a:ext uri="{FF2B5EF4-FFF2-40B4-BE49-F238E27FC236}">
                <a16:creationId xmlns:a16="http://schemas.microsoft.com/office/drawing/2014/main" id="{A3F1D21B-189B-AD0C-1BF5-3AC55C49FAE0}"/>
              </a:ext>
            </a:extLst>
          </p:cNvPr>
          <p:cNvSpPr>
            <a:spLocks noGrp="1"/>
          </p:cNvSpPr>
          <p:nvPr>
            <p:ph type="ftr" sz="quarter" idx="11"/>
          </p:nvPr>
        </p:nvSpPr>
        <p:spPr/>
        <p:txBody>
          <a:bodyPr/>
          <a:lstStyle/>
          <a:p>
            <a:endParaRPr lang="en-CA"/>
          </a:p>
        </p:txBody>
      </p:sp>
      <p:sp>
        <p:nvSpPr>
          <p:cNvPr id="5" name="Slide Number Placeholder 4">
            <a:extLst>
              <a:ext uri="{FF2B5EF4-FFF2-40B4-BE49-F238E27FC236}">
                <a16:creationId xmlns:a16="http://schemas.microsoft.com/office/drawing/2014/main" id="{E021F897-D42D-7924-D8C4-CD8DB5CFE2A9}"/>
              </a:ext>
            </a:extLst>
          </p:cNvPr>
          <p:cNvSpPr>
            <a:spLocks noGrp="1"/>
          </p:cNvSpPr>
          <p:nvPr>
            <p:ph type="sldNum" sz="quarter" idx="12"/>
          </p:nvPr>
        </p:nvSpPr>
        <p:spPr/>
        <p:txBody>
          <a:bodyPr/>
          <a:lstStyle/>
          <a:p>
            <a:fld id="{EF2D03F9-3839-4DDA-8C52-74D3A243EFB0}" type="slidenum">
              <a:rPr lang="en-CA" smtClean="0"/>
              <a:t>‹#›</a:t>
            </a:fld>
            <a:endParaRPr lang="en-CA"/>
          </a:p>
        </p:txBody>
      </p:sp>
    </p:spTree>
    <p:extLst>
      <p:ext uri="{BB962C8B-B14F-4D97-AF65-F5344CB8AC3E}">
        <p14:creationId xmlns:p14="http://schemas.microsoft.com/office/powerpoint/2010/main" val="10707177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082420B-7FE6-01BE-829C-4E9F1DC9C938}"/>
              </a:ext>
            </a:extLst>
          </p:cNvPr>
          <p:cNvSpPr>
            <a:spLocks noGrp="1"/>
          </p:cNvSpPr>
          <p:nvPr>
            <p:ph type="dt" sz="half" idx="10"/>
          </p:nvPr>
        </p:nvSpPr>
        <p:spPr/>
        <p:txBody>
          <a:bodyPr/>
          <a:lstStyle/>
          <a:p>
            <a:fld id="{05C96BB0-C581-4477-9F4E-2DECB03E07BE}" type="datetimeFigureOut">
              <a:rPr lang="en-CA" smtClean="0"/>
              <a:t>2025-10-18</a:t>
            </a:fld>
            <a:endParaRPr lang="en-CA"/>
          </a:p>
        </p:txBody>
      </p:sp>
      <p:sp>
        <p:nvSpPr>
          <p:cNvPr id="3" name="Footer Placeholder 2">
            <a:extLst>
              <a:ext uri="{FF2B5EF4-FFF2-40B4-BE49-F238E27FC236}">
                <a16:creationId xmlns:a16="http://schemas.microsoft.com/office/drawing/2014/main" id="{0930D9A4-9FAC-6284-B91C-7B82FD53636E}"/>
              </a:ext>
            </a:extLst>
          </p:cNvPr>
          <p:cNvSpPr>
            <a:spLocks noGrp="1"/>
          </p:cNvSpPr>
          <p:nvPr>
            <p:ph type="ftr" sz="quarter" idx="11"/>
          </p:nvPr>
        </p:nvSpPr>
        <p:spPr/>
        <p:txBody>
          <a:bodyPr/>
          <a:lstStyle/>
          <a:p>
            <a:endParaRPr lang="en-CA"/>
          </a:p>
        </p:txBody>
      </p:sp>
      <p:sp>
        <p:nvSpPr>
          <p:cNvPr id="4" name="Slide Number Placeholder 3">
            <a:extLst>
              <a:ext uri="{FF2B5EF4-FFF2-40B4-BE49-F238E27FC236}">
                <a16:creationId xmlns:a16="http://schemas.microsoft.com/office/drawing/2014/main" id="{6F4C1101-F716-7B1F-0EBB-9C85731D163A}"/>
              </a:ext>
            </a:extLst>
          </p:cNvPr>
          <p:cNvSpPr>
            <a:spLocks noGrp="1"/>
          </p:cNvSpPr>
          <p:nvPr>
            <p:ph type="sldNum" sz="quarter" idx="12"/>
          </p:nvPr>
        </p:nvSpPr>
        <p:spPr/>
        <p:txBody>
          <a:bodyPr/>
          <a:lstStyle/>
          <a:p>
            <a:fld id="{EF2D03F9-3839-4DDA-8C52-74D3A243EFB0}" type="slidenum">
              <a:rPr lang="en-CA" smtClean="0"/>
              <a:t>‹#›</a:t>
            </a:fld>
            <a:endParaRPr lang="en-CA"/>
          </a:p>
        </p:txBody>
      </p:sp>
    </p:spTree>
    <p:extLst>
      <p:ext uri="{BB962C8B-B14F-4D97-AF65-F5344CB8AC3E}">
        <p14:creationId xmlns:p14="http://schemas.microsoft.com/office/powerpoint/2010/main" val="5774090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1BE479-5944-3649-04BC-7DC5B2288F9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Content Placeholder 2">
            <a:extLst>
              <a:ext uri="{FF2B5EF4-FFF2-40B4-BE49-F238E27FC236}">
                <a16:creationId xmlns:a16="http://schemas.microsoft.com/office/drawing/2014/main" id="{5EA3B0B4-5114-8BE2-B29D-4D6AC944CF3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a:extLst>
              <a:ext uri="{FF2B5EF4-FFF2-40B4-BE49-F238E27FC236}">
                <a16:creationId xmlns:a16="http://schemas.microsoft.com/office/drawing/2014/main" id="{52A171C6-3097-3E6A-CA72-EFD12FCEB8C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BEC5259-A8C7-C63F-9FD7-9D7E88FE9941}"/>
              </a:ext>
            </a:extLst>
          </p:cNvPr>
          <p:cNvSpPr>
            <a:spLocks noGrp="1"/>
          </p:cNvSpPr>
          <p:nvPr>
            <p:ph type="dt" sz="half" idx="10"/>
          </p:nvPr>
        </p:nvSpPr>
        <p:spPr/>
        <p:txBody>
          <a:bodyPr/>
          <a:lstStyle/>
          <a:p>
            <a:fld id="{05C96BB0-C581-4477-9F4E-2DECB03E07BE}" type="datetimeFigureOut">
              <a:rPr lang="en-CA" smtClean="0"/>
              <a:t>2025-10-18</a:t>
            </a:fld>
            <a:endParaRPr lang="en-CA"/>
          </a:p>
        </p:txBody>
      </p:sp>
      <p:sp>
        <p:nvSpPr>
          <p:cNvPr id="6" name="Footer Placeholder 5">
            <a:extLst>
              <a:ext uri="{FF2B5EF4-FFF2-40B4-BE49-F238E27FC236}">
                <a16:creationId xmlns:a16="http://schemas.microsoft.com/office/drawing/2014/main" id="{4443F092-A2C2-B850-D9AF-4992F85DC6E4}"/>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C512E9F1-5F69-DDDA-01E6-FA9C09854D19}"/>
              </a:ext>
            </a:extLst>
          </p:cNvPr>
          <p:cNvSpPr>
            <a:spLocks noGrp="1"/>
          </p:cNvSpPr>
          <p:nvPr>
            <p:ph type="sldNum" sz="quarter" idx="12"/>
          </p:nvPr>
        </p:nvSpPr>
        <p:spPr/>
        <p:txBody>
          <a:bodyPr/>
          <a:lstStyle/>
          <a:p>
            <a:fld id="{EF2D03F9-3839-4DDA-8C52-74D3A243EFB0}" type="slidenum">
              <a:rPr lang="en-CA" smtClean="0"/>
              <a:t>‹#›</a:t>
            </a:fld>
            <a:endParaRPr lang="en-CA"/>
          </a:p>
        </p:txBody>
      </p:sp>
    </p:spTree>
    <p:extLst>
      <p:ext uri="{BB962C8B-B14F-4D97-AF65-F5344CB8AC3E}">
        <p14:creationId xmlns:p14="http://schemas.microsoft.com/office/powerpoint/2010/main" val="14925282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4BC867-9681-9CE4-F3D5-0F0EBDFC975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Picture Placeholder 2">
            <a:extLst>
              <a:ext uri="{FF2B5EF4-FFF2-40B4-BE49-F238E27FC236}">
                <a16:creationId xmlns:a16="http://schemas.microsoft.com/office/drawing/2014/main" id="{6BF73CB6-62D3-3413-0A2A-BD969C718A4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a:extLst>
              <a:ext uri="{FF2B5EF4-FFF2-40B4-BE49-F238E27FC236}">
                <a16:creationId xmlns:a16="http://schemas.microsoft.com/office/drawing/2014/main" id="{11A1D2FA-43A5-5F93-A62C-8403F0790FF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616D86F-18F0-33E6-2714-6A3BEE66F51B}"/>
              </a:ext>
            </a:extLst>
          </p:cNvPr>
          <p:cNvSpPr>
            <a:spLocks noGrp="1"/>
          </p:cNvSpPr>
          <p:nvPr>
            <p:ph type="dt" sz="half" idx="10"/>
          </p:nvPr>
        </p:nvSpPr>
        <p:spPr/>
        <p:txBody>
          <a:bodyPr/>
          <a:lstStyle/>
          <a:p>
            <a:fld id="{05C96BB0-C581-4477-9F4E-2DECB03E07BE}" type="datetimeFigureOut">
              <a:rPr lang="en-CA" smtClean="0"/>
              <a:t>2025-10-18</a:t>
            </a:fld>
            <a:endParaRPr lang="en-CA"/>
          </a:p>
        </p:txBody>
      </p:sp>
      <p:sp>
        <p:nvSpPr>
          <p:cNvPr id="6" name="Footer Placeholder 5">
            <a:extLst>
              <a:ext uri="{FF2B5EF4-FFF2-40B4-BE49-F238E27FC236}">
                <a16:creationId xmlns:a16="http://schemas.microsoft.com/office/drawing/2014/main" id="{307C2114-8DB8-36BF-027E-751DDD4A3D42}"/>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31D72049-29EE-2042-72B4-0102E9B3CB33}"/>
              </a:ext>
            </a:extLst>
          </p:cNvPr>
          <p:cNvSpPr>
            <a:spLocks noGrp="1"/>
          </p:cNvSpPr>
          <p:nvPr>
            <p:ph type="sldNum" sz="quarter" idx="12"/>
          </p:nvPr>
        </p:nvSpPr>
        <p:spPr/>
        <p:txBody>
          <a:bodyPr/>
          <a:lstStyle/>
          <a:p>
            <a:fld id="{EF2D03F9-3839-4DDA-8C52-74D3A243EFB0}" type="slidenum">
              <a:rPr lang="en-CA" smtClean="0"/>
              <a:t>‹#›</a:t>
            </a:fld>
            <a:endParaRPr lang="en-CA"/>
          </a:p>
        </p:txBody>
      </p:sp>
    </p:spTree>
    <p:extLst>
      <p:ext uri="{BB962C8B-B14F-4D97-AF65-F5344CB8AC3E}">
        <p14:creationId xmlns:p14="http://schemas.microsoft.com/office/powerpoint/2010/main" val="22485617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18" Type="http://schemas.openxmlformats.org/officeDocument/2006/relationships/slideLayout" Target="../slideLayouts/slideLayout4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slideLayout" Target="../slideLayouts/slideLayout39.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20" Type="http://schemas.openxmlformats.org/officeDocument/2006/relationships/theme" Target="../theme/theme3.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10" Type="http://schemas.openxmlformats.org/officeDocument/2006/relationships/slideLayout" Target="../slideLayouts/slideLayout32.xml"/><Relationship Id="rId19" Type="http://schemas.openxmlformats.org/officeDocument/2006/relationships/slideLayout" Target="../slideLayouts/slideLayout41.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840D387-3FB1-6C73-2A98-E2EB2AA5D00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CA"/>
          </a:p>
        </p:txBody>
      </p:sp>
      <p:sp>
        <p:nvSpPr>
          <p:cNvPr id="3" name="Text Placeholder 2">
            <a:extLst>
              <a:ext uri="{FF2B5EF4-FFF2-40B4-BE49-F238E27FC236}">
                <a16:creationId xmlns:a16="http://schemas.microsoft.com/office/drawing/2014/main" id="{B7F379A4-4867-871E-C7BF-DAF742EFA3A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FF5392FA-FE0F-2D0D-23E3-909761DB761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05C96BB0-C581-4477-9F4E-2DECB03E07BE}" type="datetimeFigureOut">
              <a:rPr lang="en-CA" smtClean="0"/>
              <a:t>2025-10-18</a:t>
            </a:fld>
            <a:endParaRPr lang="en-CA"/>
          </a:p>
        </p:txBody>
      </p:sp>
      <p:sp>
        <p:nvSpPr>
          <p:cNvPr id="5" name="Footer Placeholder 4">
            <a:extLst>
              <a:ext uri="{FF2B5EF4-FFF2-40B4-BE49-F238E27FC236}">
                <a16:creationId xmlns:a16="http://schemas.microsoft.com/office/drawing/2014/main" id="{BEF41F2B-E5F5-E1D7-223B-205C3D456C9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CA"/>
          </a:p>
        </p:txBody>
      </p:sp>
      <p:sp>
        <p:nvSpPr>
          <p:cNvPr id="6" name="Slide Number Placeholder 5">
            <a:extLst>
              <a:ext uri="{FF2B5EF4-FFF2-40B4-BE49-F238E27FC236}">
                <a16:creationId xmlns:a16="http://schemas.microsoft.com/office/drawing/2014/main" id="{62A5080B-62B1-D00A-710B-09E27D2CC21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EF2D03F9-3839-4DDA-8C52-74D3A243EFB0}" type="slidenum">
              <a:rPr lang="en-CA" smtClean="0"/>
              <a:t>‹#›</a:t>
            </a:fld>
            <a:endParaRPr lang="en-CA"/>
          </a:p>
        </p:txBody>
      </p:sp>
    </p:spTree>
    <p:extLst>
      <p:ext uri="{BB962C8B-B14F-4D97-AF65-F5344CB8AC3E}">
        <p14:creationId xmlns:p14="http://schemas.microsoft.com/office/powerpoint/2010/main" val="109837553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endParaRPr lang="en-CA"/>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E1341BA-AE4A-48FC-BADC-EA9D6383A5B7}" type="datetimeFigureOut">
              <a:rPr lang="en-CA" smtClean="0"/>
              <a:t>2025-10-18</a:t>
            </a:fld>
            <a:endParaRPr lang="en-CA"/>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AE3EA9C-40D1-4592-B1C4-4D344AF52DB7}" type="slidenum">
              <a:rPr lang="en-CA" smtClean="0"/>
              <a:t>‹#›</a:t>
            </a:fld>
            <a:endParaRPr lang="en-CA"/>
          </a:p>
        </p:txBody>
      </p:sp>
    </p:spTree>
    <p:extLst>
      <p:ext uri="{BB962C8B-B14F-4D97-AF65-F5344CB8AC3E}">
        <p14:creationId xmlns:p14="http://schemas.microsoft.com/office/powerpoint/2010/main" val="41432928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2DE7805-9F9F-67C3-E991-AFED382A0E93}"/>
              </a:ext>
            </a:extLst>
          </p:cNvPr>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CA"/>
          </a:p>
        </p:txBody>
      </p:sp>
      <p:sp>
        <p:nvSpPr>
          <p:cNvPr id="3" name="Text Placeholder 2">
            <a:extLst>
              <a:ext uri="{FF2B5EF4-FFF2-40B4-BE49-F238E27FC236}">
                <a16:creationId xmlns:a16="http://schemas.microsoft.com/office/drawing/2014/main" id="{C7DDDC62-0CD3-0696-D9CA-FBEFAC0B4E6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635F4258-706D-6BFE-82C4-C19470C31CAA}"/>
              </a:ext>
            </a:extLst>
          </p:cNvPr>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4A9041FF-337C-47F8-B0FA-97BC6E26E9E6}" type="datetimeFigureOut">
              <a:rPr lang="en-CA" smtClean="0"/>
              <a:t>2025-10-18</a:t>
            </a:fld>
            <a:endParaRPr lang="en-CA"/>
          </a:p>
        </p:txBody>
      </p:sp>
      <p:sp>
        <p:nvSpPr>
          <p:cNvPr id="5" name="Footer Placeholder 4">
            <a:extLst>
              <a:ext uri="{FF2B5EF4-FFF2-40B4-BE49-F238E27FC236}">
                <a16:creationId xmlns:a16="http://schemas.microsoft.com/office/drawing/2014/main" id="{A726A08D-6A28-8871-2B45-3A836619F6FF}"/>
              </a:ext>
            </a:extLst>
          </p:cNvPr>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CA"/>
          </a:p>
        </p:txBody>
      </p:sp>
      <p:sp>
        <p:nvSpPr>
          <p:cNvPr id="6" name="Slide Number Placeholder 5">
            <a:extLst>
              <a:ext uri="{FF2B5EF4-FFF2-40B4-BE49-F238E27FC236}">
                <a16:creationId xmlns:a16="http://schemas.microsoft.com/office/drawing/2014/main" id="{307AD237-4C08-933E-E876-62B53EFB05F5}"/>
              </a:ext>
            </a:extLst>
          </p:cNvPr>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C3386548-330C-4976-A9DC-AB9FFEC1DFD9}" type="slidenum">
              <a:rPr lang="en-CA" smtClean="0"/>
              <a:t>‹#›</a:t>
            </a:fld>
            <a:endParaRPr lang="en-CA"/>
          </a:p>
        </p:txBody>
      </p:sp>
    </p:spTree>
    <p:extLst>
      <p:ext uri="{BB962C8B-B14F-4D97-AF65-F5344CB8AC3E}">
        <p14:creationId xmlns:p14="http://schemas.microsoft.com/office/powerpoint/2010/main" val="221256184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 id="2147483690" r:id="rId18"/>
    <p:sldLayoutId id="2147483691" r:id="rId19"/>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4.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4.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4.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24.xml"/><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4.xml"/><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27.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8" Type="http://schemas.openxmlformats.org/officeDocument/2006/relationships/image" Target="../media/image46.jpg"/><Relationship Id="rId3" Type="http://schemas.openxmlformats.org/officeDocument/2006/relationships/image" Target="../media/image41.jpg"/><Relationship Id="rId7" Type="http://schemas.openxmlformats.org/officeDocument/2006/relationships/image" Target="../media/image45.jpeg"/><Relationship Id="rId2" Type="http://schemas.openxmlformats.org/officeDocument/2006/relationships/image" Target="../media/image40.jpg"/><Relationship Id="rId1" Type="http://schemas.openxmlformats.org/officeDocument/2006/relationships/slideLayout" Target="../slideLayouts/slideLayout2.xml"/><Relationship Id="rId6" Type="http://schemas.openxmlformats.org/officeDocument/2006/relationships/image" Target="../media/image44.jpeg"/><Relationship Id="rId5" Type="http://schemas.openxmlformats.org/officeDocument/2006/relationships/image" Target="../media/image43.jpg"/><Relationship Id="rId4" Type="http://schemas.openxmlformats.org/officeDocument/2006/relationships/image" Target="../media/image42.png"/><Relationship Id="rId9" Type="http://schemas.openxmlformats.org/officeDocument/2006/relationships/image" Target="../media/image47.png"/></Relationships>
</file>

<file path=ppt/slides/_rels/slide39.xml.rels><?xml version="1.0" encoding="UTF-8" standalone="yes"?>
<Relationships xmlns="http://schemas.openxmlformats.org/package/2006/relationships"><Relationship Id="rId3" Type="http://schemas.openxmlformats.org/officeDocument/2006/relationships/hyperlink" Target="https://pubmed.ncbi.nlm.nih.gov/27371996/?utm_source=chatgpt.com" TargetMode="External"/><Relationship Id="rId7" Type="http://schemas.openxmlformats.org/officeDocument/2006/relationships/image" Target="../media/image2.png"/><Relationship Id="rId2" Type="http://schemas.openxmlformats.org/officeDocument/2006/relationships/hyperlink" Target="https://pubmed.ncbi.nlm.nih.gov/25233870/" TargetMode="External"/><Relationship Id="rId1" Type="http://schemas.openxmlformats.org/officeDocument/2006/relationships/slideLayout" Target="../slideLayouts/slideLayout2.xml"/><Relationship Id="rId6" Type="http://schemas.openxmlformats.org/officeDocument/2006/relationships/hyperlink" Target="https://pubmed.ncbi.nlm.nih.gov/35226416/?utm_source=chatgpt.com" TargetMode="External"/><Relationship Id="rId5" Type="http://schemas.openxmlformats.org/officeDocument/2006/relationships/hyperlink" Target="https://pubmed.ncbi.nlm.nih.gov/36250083/?utm_source=chatgpt.com" TargetMode="External"/><Relationship Id="rId4" Type="http://schemas.openxmlformats.org/officeDocument/2006/relationships/hyperlink" Target="https://pubmed.ncbi.nlm.nih.gov/26876159/?utm_source=chatgpt.com"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3.xml"/><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3" Type="http://schemas.openxmlformats.org/officeDocument/2006/relationships/hyperlink" Target="https://www.thelancet.com/pdfs/journals/lanrhe/PIIS2665-9913%2821%2900318-0.pdf?utm_source=chatgpt.com" TargetMode="External"/><Relationship Id="rId7" Type="http://schemas.openxmlformats.org/officeDocument/2006/relationships/image" Target="../media/image6.png"/><Relationship Id="rId2" Type="http://schemas.openxmlformats.org/officeDocument/2006/relationships/hyperlink" Target="https://www.thelancet.com/journals/lanrhe/article/PIIS2665-9913%2821%2900060-6/fulltext?utm_source=chatgpt.com" TargetMode="External"/><Relationship Id="rId1" Type="http://schemas.openxmlformats.org/officeDocument/2006/relationships/slideLayout" Target="../slideLayouts/slideLayout2.xml"/><Relationship Id="rId6" Type="http://schemas.openxmlformats.org/officeDocument/2006/relationships/hyperlink" Target="https://pmc.ncbi.nlm.nih.gov/articles/PMC8881754/?utm_source=chatgpt.com" TargetMode="External"/><Relationship Id="rId5" Type="http://schemas.openxmlformats.org/officeDocument/2006/relationships/hyperlink" Target="https://pubmed.ncbi.nlm.nih.gov/29868924/?utm_source=chatgpt.com" TargetMode="External"/><Relationship Id="rId4" Type="http://schemas.openxmlformats.org/officeDocument/2006/relationships/hyperlink" Target="https://pubmed.ncbi.nlm.nih.gov/31719073/?utm_source=chatgpt.com" TargetMode="External"/></Relationships>
</file>

<file path=ppt/slides/_rels/slide41.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49.jpeg"/><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4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54.svg"/><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diagramData" Target="../diagrams/data1.xml"/><Relationship Id="rId7" Type="http://schemas.microsoft.com/office/2007/relationships/diagramDrawing" Target="../diagrams/drawing1.xml"/><Relationship Id="rId12"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26.xml"/><Relationship Id="rId6" Type="http://schemas.openxmlformats.org/officeDocument/2006/relationships/diagramColors" Target="../diagrams/colors1.xml"/><Relationship Id="rId11" Type="http://schemas.openxmlformats.org/officeDocument/2006/relationships/image" Target="../media/image10.png"/><Relationship Id="rId5" Type="http://schemas.openxmlformats.org/officeDocument/2006/relationships/diagramQuickStyle" Target="../diagrams/quickStyle1.xml"/><Relationship Id="rId10" Type="http://schemas.openxmlformats.org/officeDocument/2006/relationships/image" Target="../media/image9.png"/><Relationship Id="rId4" Type="http://schemas.openxmlformats.org/officeDocument/2006/relationships/diagramLayout" Target="../diagrams/layout1.xml"/><Relationship Id="rId9" Type="http://schemas.openxmlformats.org/officeDocument/2006/relationships/image" Target="../media/image8.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9.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diagramData" Target="../diagrams/data2.xml"/><Relationship Id="rId7" Type="http://schemas.microsoft.com/office/2007/relationships/diagramDrawing" Target="../diagrams/drawing2.xml"/><Relationship Id="rId12"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26.xml"/><Relationship Id="rId6" Type="http://schemas.openxmlformats.org/officeDocument/2006/relationships/diagramColors" Target="../diagrams/colors2.xml"/><Relationship Id="rId11" Type="http://schemas.openxmlformats.org/officeDocument/2006/relationships/image" Target="../media/image10.png"/><Relationship Id="rId5" Type="http://schemas.openxmlformats.org/officeDocument/2006/relationships/diagramQuickStyle" Target="../diagrams/quickStyle2.xml"/><Relationship Id="rId10" Type="http://schemas.openxmlformats.org/officeDocument/2006/relationships/image" Target="../media/image9.png"/><Relationship Id="rId4" Type="http://schemas.openxmlformats.org/officeDocument/2006/relationships/diagramLayout" Target="../diagrams/layout2.xml"/><Relationship Id="rId9"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6" name="Rectangle 1030">
            <a:extLst>
              <a:ext uri="{FF2B5EF4-FFF2-40B4-BE49-F238E27FC236}">
                <a16:creationId xmlns:a16="http://schemas.microsoft.com/office/drawing/2014/main" id="{72BC1CF5-415C-4DAE-B2C2-A8BF9A1D5A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038" name="Freeform 5">
            <a:extLst>
              <a:ext uri="{FF2B5EF4-FFF2-40B4-BE49-F238E27FC236}">
                <a16:creationId xmlns:a16="http://schemas.microsoft.com/office/drawing/2014/main" id="{6C651D0D-A2E7-46B3-BEEA-71161FCA97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331336" y="1654168"/>
            <a:ext cx="616870" cy="4232692"/>
          </a:xfrm>
          <a:custGeom>
            <a:avLst/>
            <a:gdLst>
              <a:gd name="T0" fmla="*/ 491 w 491"/>
              <a:gd name="T1" fmla="*/ 2247 h 2732"/>
              <a:gd name="T2" fmla="*/ 0 w 491"/>
              <a:gd name="T3" fmla="*/ 2732 h 2732"/>
              <a:gd name="T4" fmla="*/ 0 w 491"/>
              <a:gd name="T5" fmla="*/ 486 h 2732"/>
              <a:gd name="T6" fmla="*/ 491 w 491"/>
              <a:gd name="T7" fmla="*/ 0 h 2732"/>
              <a:gd name="T8" fmla="*/ 491 w 491"/>
              <a:gd name="T9" fmla="*/ 2247 h 2732"/>
            </a:gdLst>
            <a:ahLst/>
            <a:cxnLst>
              <a:cxn ang="0">
                <a:pos x="T0" y="T1"/>
              </a:cxn>
              <a:cxn ang="0">
                <a:pos x="T2" y="T3"/>
              </a:cxn>
              <a:cxn ang="0">
                <a:pos x="T4" y="T5"/>
              </a:cxn>
              <a:cxn ang="0">
                <a:pos x="T6" y="T7"/>
              </a:cxn>
              <a:cxn ang="0">
                <a:pos x="T8" y="T9"/>
              </a:cxn>
            </a:cxnLst>
            <a:rect l="0" t="0" r="r" b="b"/>
            <a:pathLst>
              <a:path w="491" h="2732">
                <a:moveTo>
                  <a:pt x="491" y="2247"/>
                </a:moveTo>
                <a:lnTo>
                  <a:pt x="0" y="2732"/>
                </a:lnTo>
                <a:lnTo>
                  <a:pt x="0" y="486"/>
                </a:lnTo>
                <a:lnTo>
                  <a:pt x="491" y="0"/>
                </a:lnTo>
                <a:lnTo>
                  <a:pt x="491" y="224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solidFill>
                <a:prstClr val="black"/>
              </a:solidFill>
              <a:latin typeface="Calibri"/>
            </a:endParaRPr>
          </a:p>
        </p:txBody>
      </p:sp>
      <p:sp>
        <p:nvSpPr>
          <p:cNvPr id="1035" name="Freeform 6">
            <a:extLst>
              <a:ext uri="{FF2B5EF4-FFF2-40B4-BE49-F238E27FC236}">
                <a16:creationId xmlns:a16="http://schemas.microsoft.com/office/drawing/2014/main" id="{9CBEA7DB-1BAC-4A39-817B-82928B7F88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32391" y="1311136"/>
            <a:ext cx="515815" cy="3820236"/>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solidFill>
                <a:prstClr val="black"/>
              </a:solidFill>
              <a:latin typeface="Calibri"/>
            </a:endParaRPr>
          </a:p>
        </p:txBody>
      </p:sp>
      <p:sp>
        <p:nvSpPr>
          <p:cNvPr id="1037" name="Freeform 7">
            <a:extLst>
              <a:ext uri="{FF2B5EF4-FFF2-40B4-BE49-F238E27FC236}">
                <a16:creationId xmlns:a16="http://schemas.microsoft.com/office/drawing/2014/main" id="{EADF9EA0-3A2A-4F0A-9C86-FBAB53E9C6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32390" y="1126738"/>
            <a:ext cx="260400" cy="3699705"/>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solidFill>
                <a:prstClr val="black"/>
              </a:solidFill>
              <a:latin typeface="Calibri"/>
            </a:endParaRPr>
          </a:p>
        </p:txBody>
      </p:sp>
      <p:sp>
        <p:nvSpPr>
          <p:cNvPr id="1039" name="Rectangle 8">
            <a:extLst>
              <a:ext uri="{FF2B5EF4-FFF2-40B4-BE49-F238E27FC236}">
                <a16:creationId xmlns:a16="http://schemas.microsoft.com/office/drawing/2014/main" id="{A30A2C81-7CE8-4A85-9E15-548E7F466F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2468145" y="1118008"/>
            <a:ext cx="4225721" cy="3531073"/>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solidFill>
                <a:prstClr val="black"/>
              </a:solidFill>
              <a:latin typeface="Calibri"/>
            </a:endParaRPr>
          </a:p>
        </p:txBody>
      </p:sp>
      <p:sp>
        <p:nvSpPr>
          <p:cNvPr id="2" name="Title 1"/>
          <p:cNvSpPr>
            <a:spLocks noGrp="1"/>
          </p:cNvSpPr>
          <p:nvPr>
            <p:ph type="ctrTitle"/>
          </p:nvPr>
        </p:nvSpPr>
        <p:spPr>
          <a:xfrm>
            <a:off x="2468143" y="1575246"/>
            <a:ext cx="4471437" cy="3005883"/>
          </a:xfrm>
        </p:spPr>
        <p:txBody>
          <a:bodyPr>
            <a:noAutofit/>
          </a:bodyPr>
          <a:lstStyle/>
          <a:p>
            <a:pPr algn="l">
              <a:spcAft>
                <a:spcPts val="800"/>
              </a:spcAft>
            </a:pPr>
            <a:r>
              <a:rPr lang="en-US">
                <a:solidFill>
                  <a:schemeClr val="bg1"/>
                </a:solidFill>
                <a:effectLst/>
                <a:latin typeface="Calibri" panose="020F0502020204030204" pitchFamily="34" charset="0"/>
                <a:ea typeface="Aptos" panose="020B0004020202020204" pitchFamily="34" charset="0"/>
              </a:rPr>
              <a:t>Systemic sclerosis: research in Canada</a:t>
            </a:r>
            <a:endParaRPr lang="en-CA" sz="8000">
              <a:solidFill>
                <a:schemeClr val="bg1"/>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3" name="Subtitle 2"/>
          <p:cNvSpPr>
            <a:spLocks noGrp="1"/>
          </p:cNvSpPr>
          <p:nvPr>
            <p:ph type="subTitle" idx="1"/>
          </p:nvPr>
        </p:nvSpPr>
        <p:spPr>
          <a:xfrm>
            <a:off x="2589768" y="4810310"/>
            <a:ext cx="3429000" cy="1076551"/>
          </a:xfrm>
        </p:spPr>
        <p:txBody>
          <a:bodyPr>
            <a:noAutofit/>
          </a:bodyPr>
          <a:lstStyle/>
          <a:p>
            <a:pPr>
              <a:lnSpc>
                <a:spcPct val="90000"/>
              </a:lnSpc>
            </a:pPr>
            <a:r>
              <a:rPr lang="en-CA" sz="1400" b="1"/>
              <a:t>Dr Maggie </a:t>
            </a:r>
            <a:r>
              <a:rPr lang="en-CA" sz="1400" b="1" err="1"/>
              <a:t>Larché</a:t>
            </a:r>
            <a:r>
              <a:rPr lang="en-CA" sz="1400" b="1"/>
              <a:t>, MBChB, PhD</a:t>
            </a:r>
          </a:p>
          <a:p>
            <a:pPr>
              <a:lnSpc>
                <a:spcPct val="90000"/>
              </a:lnSpc>
            </a:pPr>
            <a:r>
              <a:rPr lang="en-CA" sz="1400" b="1"/>
              <a:t>Professor, University of Calgary</a:t>
            </a:r>
          </a:p>
          <a:p>
            <a:pPr>
              <a:lnSpc>
                <a:spcPct val="90000"/>
              </a:lnSpc>
            </a:pPr>
            <a:endParaRPr lang="en-CA" sz="1400" b="1"/>
          </a:p>
          <a:p>
            <a:pPr>
              <a:lnSpc>
                <a:spcPct val="90000"/>
              </a:lnSpc>
            </a:pPr>
            <a:r>
              <a:rPr lang="en-CA" sz="1400" b="1"/>
              <a:t>Director, Canadian Scleroderma Research Group</a:t>
            </a:r>
          </a:p>
          <a:p>
            <a:pPr>
              <a:lnSpc>
                <a:spcPct val="90000"/>
              </a:lnSpc>
            </a:pPr>
            <a:endParaRPr lang="en-CA" sz="1400" b="1"/>
          </a:p>
        </p:txBody>
      </p:sp>
      <p:pic>
        <p:nvPicPr>
          <p:cNvPr id="8" name="Picture 7">
            <a:extLst>
              <a:ext uri="{FF2B5EF4-FFF2-40B4-BE49-F238E27FC236}">
                <a16:creationId xmlns:a16="http://schemas.microsoft.com/office/drawing/2014/main" id="{B0101EA6-5D5E-2DE1-9086-5073E2E8F42F}"/>
              </a:ext>
            </a:extLst>
          </p:cNvPr>
          <p:cNvPicPr>
            <a:picLocks noChangeAspect="1"/>
          </p:cNvPicPr>
          <p:nvPr/>
        </p:nvPicPr>
        <p:blipFill>
          <a:blip r:embed="rId3"/>
          <a:stretch>
            <a:fillRect/>
          </a:stretch>
        </p:blipFill>
        <p:spPr>
          <a:xfrm>
            <a:off x="8404435" y="4557184"/>
            <a:ext cx="2300817" cy="2300817"/>
          </a:xfrm>
          <a:prstGeom prst="rect">
            <a:avLst/>
          </a:prstGeom>
        </p:spPr>
      </p:pic>
      <p:pic>
        <p:nvPicPr>
          <p:cNvPr id="6" name="Picture 5">
            <a:extLst>
              <a:ext uri="{FF2B5EF4-FFF2-40B4-BE49-F238E27FC236}">
                <a16:creationId xmlns:a16="http://schemas.microsoft.com/office/drawing/2014/main" id="{B8BBC73A-5BF5-A4AA-7523-BBA701B0E0D0}"/>
              </a:ext>
            </a:extLst>
          </p:cNvPr>
          <p:cNvPicPr>
            <a:picLocks noChangeAspect="1"/>
          </p:cNvPicPr>
          <p:nvPr/>
        </p:nvPicPr>
        <p:blipFill>
          <a:blip r:embed="rId4"/>
          <a:srcRect l="18336" r="17445"/>
          <a:stretch/>
        </p:blipFill>
        <p:spPr>
          <a:xfrm>
            <a:off x="6939580" y="4922618"/>
            <a:ext cx="1668075" cy="1735131"/>
          </a:xfrm>
          <a:prstGeom prst="rect">
            <a:avLst/>
          </a:prstGeom>
        </p:spPr>
      </p:pic>
      <p:sp>
        <p:nvSpPr>
          <p:cNvPr id="4" name="TextBox 3">
            <a:extLst>
              <a:ext uri="{FF2B5EF4-FFF2-40B4-BE49-F238E27FC236}">
                <a16:creationId xmlns:a16="http://schemas.microsoft.com/office/drawing/2014/main" id="{E28FEE3C-03D7-045F-4C2A-25B75689290A}"/>
              </a:ext>
            </a:extLst>
          </p:cNvPr>
          <p:cNvSpPr txBox="1"/>
          <p:nvPr/>
        </p:nvSpPr>
        <p:spPr>
          <a:xfrm>
            <a:off x="7529381" y="2016357"/>
            <a:ext cx="2300816" cy="1446550"/>
          </a:xfrm>
          <a:prstGeom prst="rect">
            <a:avLst/>
          </a:prstGeom>
          <a:noFill/>
        </p:spPr>
        <p:txBody>
          <a:bodyPr wrap="square" rtlCol="0">
            <a:spAutoFit/>
          </a:bodyPr>
          <a:lstStyle/>
          <a:p>
            <a:r>
              <a:rPr lang="en-CA" sz="4400">
                <a:solidFill>
                  <a:prstClr val="black"/>
                </a:solidFill>
                <a:latin typeface="Calibri"/>
              </a:rPr>
              <a:t>…and beyond…</a:t>
            </a:r>
          </a:p>
        </p:txBody>
      </p:sp>
    </p:spTree>
    <p:extLst>
      <p:ext uri="{BB962C8B-B14F-4D97-AF65-F5344CB8AC3E}">
        <p14:creationId xmlns:p14="http://schemas.microsoft.com/office/powerpoint/2010/main" val="25151609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Content Placeholder 3">
            <a:extLst>
              <a:ext uri="{FF2B5EF4-FFF2-40B4-BE49-F238E27FC236}">
                <a16:creationId xmlns:a16="http://schemas.microsoft.com/office/drawing/2014/main" id="{34325D29-70C6-AB32-8541-A7691CA2CB4A}"/>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39644" t="28360" r="39821" b="19820"/>
          <a:stretch/>
        </p:blipFill>
        <p:spPr>
          <a:xfrm>
            <a:off x="1524000" y="0"/>
            <a:ext cx="6516216" cy="6885057"/>
          </a:xfrm>
        </p:spPr>
      </p:pic>
      <p:sp>
        <p:nvSpPr>
          <p:cNvPr id="25603" name="TextBox 4">
            <a:extLst>
              <a:ext uri="{FF2B5EF4-FFF2-40B4-BE49-F238E27FC236}">
                <a16:creationId xmlns:a16="http://schemas.microsoft.com/office/drawing/2014/main" id="{D9417008-1FC2-08B3-8979-43A5FF0AC35C}"/>
              </a:ext>
            </a:extLst>
          </p:cNvPr>
          <p:cNvSpPr txBox="1">
            <a:spLocks noChangeArrowheads="1"/>
          </p:cNvSpPr>
          <p:nvPr/>
        </p:nvSpPr>
        <p:spPr bwMode="auto">
          <a:xfrm>
            <a:off x="8184232" y="5373217"/>
            <a:ext cx="2332434"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defTabSz="685800">
              <a:spcBef>
                <a:spcPct val="0"/>
              </a:spcBef>
              <a:buNone/>
            </a:pPr>
            <a:r>
              <a:rPr lang="en-CA" altLang="en-US" sz="1350" err="1">
                <a:solidFill>
                  <a:prstClr val="black"/>
                </a:solidFill>
                <a:latin typeface="Arial" panose="020B0604020202020204" pitchFamily="34" charset="0"/>
              </a:rPr>
              <a:t>Lescoat</a:t>
            </a:r>
            <a:r>
              <a:rPr lang="en-CA" altLang="en-US" sz="1350">
                <a:solidFill>
                  <a:prstClr val="black"/>
                </a:solidFill>
                <a:latin typeface="Arial" panose="020B0604020202020204" pitchFamily="34" charset="0"/>
              </a:rPr>
              <a:t> et al 2021 Exp Opinion Invest Drugs</a:t>
            </a:r>
          </a:p>
        </p:txBody>
      </p:sp>
      <p:sp>
        <p:nvSpPr>
          <p:cNvPr id="2" name="Content Placeholder 2">
            <a:extLst>
              <a:ext uri="{FF2B5EF4-FFF2-40B4-BE49-F238E27FC236}">
                <a16:creationId xmlns:a16="http://schemas.microsoft.com/office/drawing/2014/main" id="{2F9ED3DB-D201-F4CA-A6A9-110D011F6F9E}"/>
              </a:ext>
            </a:extLst>
          </p:cNvPr>
          <p:cNvSpPr txBox="1">
            <a:spLocks/>
          </p:cNvSpPr>
          <p:nvPr/>
        </p:nvSpPr>
        <p:spPr>
          <a:xfrm>
            <a:off x="8040216" y="717024"/>
            <a:ext cx="2627784" cy="3432056"/>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289322" indent="-289322">
              <a:buFont typeface="+mj-lt"/>
              <a:buAutoNum type="arabicPeriod"/>
              <a:defRPr/>
            </a:pPr>
            <a:r>
              <a:rPr lang="en-CA">
                <a:solidFill>
                  <a:prstClr val="black"/>
                </a:solidFill>
                <a:latin typeface="Calibri" panose="020F0502020204030204"/>
              </a:rPr>
              <a:t>Immune dysregulation (autoimmunity)</a:t>
            </a:r>
          </a:p>
          <a:p>
            <a:pPr marL="289322" indent="-289322">
              <a:buFont typeface="+mj-lt"/>
              <a:buAutoNum type="arabicPeriod"/>
              <a:defRPr/>
            </a:pPr>
            <a:endParaRPr lang="en-CA">
              <a:solidFill>
                <a:prstClr val="black"/>
              </a:solidFill>
              <a:latin typeface="Calibri" panose="020F0502020204030204"/>
            </a:endParaRPr>
          </a:p>
          <a:p>
            <a:pPr marL="289322" indent="-289322">
              <a:buFont typeface="+mj-lt"/>
              <a:buAutoNum type="arabicPeriod"/>
              <a:defRPr/>
            </a:pPr>
            <a:r>
              <a:rPr lang="en-CA">
                <a:solidFill>
                  <a:prstClr val="black"/>
                </a:solidFill>
                <a:latin typeface="Calibri" panose="020F0502020204030204"/>
              </a:rPr>
              <a:t>Vasculopathy (platelet and endothelial activation)</a:t>
            </a:r>
          </a:p>
          <a:p>
            <a:pPr marL="289322" indent="-289322">
              <a:buFont typeface="+mj-lt"/>
              <a:buAutoNum type="arabicPeriod"/>
              <a:defRPr/>
            </a:pPr>
            <a:endParaRPr lang="en-CA">
              <a:solidFill>
                <a:prstClr val="black"/>
              </a:solidFill>
              <a:latin typeface="Calibri" panose="020F0502020204030204"/>
            </a:endParaRPr>
          </a:p>
          <a:p>
            <a:pPr marL="289322" indent="-289322">
              <a:buFont typeface="+mj-lt"/>
              <a:buAutoNum type="arabicPeriod"/>
              <a:defRPr/>
            </a:pPr>
            <a:r>
              <a:rPr lang="en-CA">
                <a:solidFill>
                  <a:prstClr val="black"/>
                </a:solidFill>
                <a:latin typeface="Calibri" panose="020F0502020204030204"/>
              </a:rPr>
              <a:t>Fibrosis (scarring)</a:t>
            </a:r>
          </a:p>
        </p:txBody>
      </p:sp>
    </p:spTree>
  </p:cSld>
  <p:clrMapOvr>
    <a:masterClrMapping/>
  </p:clrMapOvr>
  <p:transition spd="med">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DF20F2B-CF06-4600-468A-77E485754C98}"/>
              </a:ext>
            </a:extLst>
          </p:cNvPr>
          <p:cNvSpPr>
            <a:spLocks/>
          </p:cNvSpPr>
          <p:nvPr/>
        </p:nvSpPr>
        <p:spPr>
          <a:xfrm>
            <a:off x="1919537" y="5789038"/>
            <a:ext cx="6012223" cy="923001"/>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solidFill>
                <a:prstClr val="white"/>
              </a:solidFill>
              <a:latin typeface="Calibri" panose="020F0502020204030204"/>
            </a:endParaRPr>
          </a:p>
        </p:txBody>
      </p:sp>
      <p:sp>
        <p:nvSpPr>
          <p:cNvPr id="5" name="TextBox 4">
            <a:extLst>
              <a:ext uri="{FF2B5EF4-FFF2-40B4-BE49-F238E27FC236}">
                <a16:creationId xmlns:a16="http://schemas.microsoft.com/office/drawing/2014/main" id="{E06F01CA-0434-D611-4D08-2502C26EE3B2}"/>
              </a:ext>
            </a:extLst>
          </p:cNvPr>
          <p:cNvSpPr txBox="1"/>
          <p:nvPr/>
        </p:nvSpPr>
        <p:spPr>
          <a:xfrm>
            <a:off x="1919536" y="5904239"/>
            <a:ext cx="6227860" cy="584775"/>
          </a:xfrm>
          <a:prstGeom prst="rect">
            <a:avLst/>
          </a:prstGeom>
          <a:noFill/>
        </p:spPr>
        <p:txBody>
          <a:bodyPr wrap="square" rtlCol="0">
            <a:spAutoFit/>
          </a:bodyPr>
          <a:lstStyle/>
          <a:p>
            <a:r>
              <a:rPr lang="en-CA" sz="2400">
                <a:solidFill>
                  <a:prstClr val="white"/>
                </a:solidFill>
                <a:latin typeface="Calibri" panose="020F0502020204030204"/>
              </a:rPr>
              <a:t>Unmet need: </a:t>
            </a:r>
            <a:r>
              <a:rPr lang="en-CA" sz="3200">
                <a:solidFill>
                  <a:prstClr val="white"/>
                </a:solidFill>
                <a:latin typeface="Calibri" panose="020F0502020204030204"/>
              </a:rPr>
              <a:t>unclear</a:t>
            </a:r>
            <a:r>
              <a:rPr lang="en-CA" sz="2400">
                <a:solidFill>
                  <a:prstClr val="white"/>
                </a:solidFill>
                <a:latin typeface="Calibri" panose="020F0502020204030204"/>
              </a:rPr>
              <a:t> who starts the fight!</a:t>
            </a:r>
          </a:p>
        </p:txBody>
      </p:sp>
      <p:sp>
        <p:nvSpPr>
          <p:cNvPr id="24578" name="Title 1">
            <a:extLst>
              <a:ext uri="{FF2B5EF4-FFF2-40B4-BE49-F238E27FC236}">
                <a16:creationId xmlns:a16="http://schemas.microsoft.com/office/drawing/2014/main" id="{90E363DA-C391-E505-4166-30DB4EB39A4B}"/>
              </a:ext>
            </a:extLst>
          </p:cNvPr>
          <p:cNvSpPr>
            <a:spLocks noGrp="1"/>
          </p:cNvSpPr>
          <p:nvPr>
            <p:ph type="title"/>
          </p:nvPr>
        </p:nvSpPr>
        <p:spPr>
          <a:xfrm>
            <a:off x="2280022" y="365524"/>
            <a:ext cx="5616179" cy="745331"/>
          </a:xfrm>
        </p:spPr>
        <p:txBody>
          <a:bodyPr>
            <a:normAutofit fontScale="90000"/>
          </a:bodyPr>
          <a:lstStyle/>
          <a:p>
            <a:r>
              <a:rPr lang="en-CA" altLang="en-US"/>
              <a:t>Stratifying pathophysiology:</a:t>
            </a:r>
            <a:br>
              <a:rPr lang="en-CA" altLang="en-US"/>
            </a:br>
            <a:r>
              <a:rPr lang="en-CA" altLang="en-US"/>
              <a:t>3 main processes</a:t>
            </a:r>
          </a:p>
        </p:txBody>
      </p:sp>
      <p:sp>
        <p:nvSpPr>
          <p:cNvPr id="3" name="Content Placeholder 2">
            <a:extLst>
              <a:ext uri="{FF2B5EF4-FFF2-40B4-BE49-F238E27FC236}">
                <a16:creationId xmlns:a16="http://schemas.microsoft.com/office/drawing/2014/main" id="{FD8AD38C-BF5A-62C0-050C-C7A7433E9BC4}"/>
              </a:ext>
            </a:extLst>
          </p:cNvPr>
          <p:cNvSpPr>
            <a:spLocks noGrp="1"/>
          </p:cNvSpPr>
          <p:nvPr>
            <p:ph idx="1"/>
          </p:nvPr>
        </p:nvSpPr>
        <p:spPr>
          <a:xfrm>
            <a:off x="2072407" y="1412777"/>
            <a:ext cx="3870722" cy="2730103"/>
          </a:xfrm>
        </p:spPr>
        <p:txBody>
          <a:bodyPr>
            <a:normAutofit/>
          </a:bodyPr>
          <a:lstStyle/>
          <a:p>
            <a:pPr marL="289322" indent="-289322">
              <a:buFont typeface="+mj-lt"/>
              <a:buAutoNum type="arabicPeriod"/>
              <a:defRPr/>
            </a:pPr>
            <a:r>
              <a:rPr lang="en-CA"/>
              <a:t>Immune dysregulation (autoimmunity)</a:t>
            </a:r>
          </a:p>
          <a:p>
            <a:pPr marL="289322" indent="-289322">
              <a:buFont typeface="+mj-lt"/>
              <a:buAutoNum type="arabicPeriod"/>
              <a:defRPr/>
            </a:pPr>
            <a:endParaRPr lang="en-CA"/>
          </a:p>
          <a:p>
            <a:pPr marL="289322" indent="-289322">
              <a:buFont typeface="+mj-lt"/>
              <a:buAutoNum type="arabicPeriod"/>
              <a:defRPr/>
            </a:pPr>
            <a:r>
              <a:rPr lang="en-CA" err="1"/>
              <a:t>Vasculopathy</a:t>
            </a:r>
            <a:r>
              <a:rPr lang="en-CA"/>
              <a:t> (platelet and endothelial activation)</a:t>
            </a:r>
          </a:p>
          <a:p>
            <a:pPr marL="289322" indent="-289322">
              <a:buFont typeface="+mj-lt"/>
              <a:buAutoNum type="arabicPeriod"/>
              <a:defRPr/>
            </a:pPr>
            <a:endParaRPr lang="en-CA"/>
          </a:p>
          <a:p>
            <a:pPr marL="289322" indent="-289322">
              <a:buFont typeface="+mj-lt"/>
              <a:buAutoNum type="arabicPeriod"/>
              <a:defRPr/>
            </a:pPr>
            <a:r>
              <a:rPr lang="en-CA"/>
              <a:t>Fibrosis (scarring)</a:t>
            </a:r>
          </a:p>
        </p:txBody>
      </p:sp>
      <p:pic>
        <p:nvPicPr>
          <p:cNvPr id="7" name="Picture 6">
            <a:extLst>
              <a:ext uri="{FF2B5EF4-FFF2-40B4-BE49-F238E27FC236}">
                <a16:creationId xmlns:a16="http://schemas.microsoft.com/office/drawing/2014/main" id="{F3F38E7C-D2D7-A9B1-9812-3008494578EA}"/>
              </a:ext>
            </a:extLst>
          </p:cNvPr>
          <p:cNvPicPr>
            <a:picLocks noChangeAspect="1"/>
          </p:cNvPicPr>
          <p:nvPr/>
        </p:nvPicPr>
        <p:blipFill>
          <a:blip r:embed="rId2"/>
          <a:stretch>
            <a:fillRect/>
          </a:stretch>
        </p:blipFill>
        <p:spPr>
          <a:xfrm>
            <a:off x="5943130" y="1201715"/>
            <a:ext cx="4248769" cy="4248769"/>
          </a:xfrm>
          <a:prstGeom prst="rect">
            <a:avLst/>
          </a:prstGeom>
        </p:spPr>
      </p:pic>
      <p:sp>
        <p:nvSpPr>
          <p:cNvPr id="8" name="TextBox 7">
            <a:extLst>
              <a:ext uri="{FF2B5EF4-FFF2-40B4-BE49-F238E27FC236}">
                <a16:creationId xmlns:a16="http://schemas.microsoft.com/office/drawing/2014/main" id="{804F262F-27C1-A7B2-7D4E-83C7CB4F88B3}"/>
              </a:ext>
            </a:extLst>
          </p:cNvPr>
          <p:cNvSpPr txBox="1"/>
          <p:nvPr/>
        </p:nvSpPr>
        <p:spPr>
          <a:xfrm>
            <a:off x="7896200" y="5450483"/>
            <a:ext cx="2664296" cy="338554"/>
          </a:xfrm>
          <a:prstGeom prst="rect">
            <a:avLst/>
          </a:prstGeom>
          <a:noFill/>
        </p:spPr>
        <p:txBody>
          <a:bodyPr wrap="square" rtlCol="0">
            <a:spAutoFit/>
          </a:bodyPr>
          <a:lstStyle/>
          <a:p>
            <a:r>
              <a:rPr lang="en-CA" sz="1600">
                <a:solidFill>
                  <a:prstClr val="black"/>
                </a:solidFill>
                <a:latin typeface="Calibri" panose="020F0502020204030204"/>
              </a:rPr>
              <a:t>Image from Shutterstock</a:t>
            </a:r>
          </a:p>
        </p:txBody>
      </p:sp>
    </p:spTree>
  </p:cSld>
  <p:clrMapOvr>
    <a:masterClrMapping/>
  </p:clrMapOvr>
  <p:transition spd="med">
    <p:fade/>
  </p:transition>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B97F24A-32CE-4C1C-A50D-3016B394D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DCB1336-3D76-B298-B6B4-BE580F7E357B}"/>
              </a:ext>
            </a:extLst>
          </p:cNvPr>
          <p:cNvSpPr>
            <a:spLocks noGrp="1"/>
          </p:cNvSpPr>
          <p:nvPr>
            <p:ph type="title"/>
          </p:nvPr>
        </p:nvSpPr>
        <p:spPr>
          <a:xfrm>
            <a:off x="630936" y="639520"/>
            <a:ext cx="3429000" cy="1719072"/>
          </a:xfrm>
        </p:spPr>
        <p:txBody>
          <a:bodyPr anchor="b">
            <a:normAutofit/>
          </a:bodyPr>
          <a:lstStyle/>
          <a:p>
            <a:r>
              <a:rPr lang="en-CA" sz="3000"/>
              <a:t>Basic science helps determine who starts the fight</a:t>
            </a:r>
          </a:p>
        </p:txBody>
      </p:sp>
      <p:sp>
        <p:nvSpPr>
          <p:cNvPr id="11" name="sketch line">
            <a:extLst>
              <a:ext uri="{FF2B5EF4-FFF2-40B4-BE49-F238E27FC236}">
                <a16:creationId xmlns:a16="http://schemas.microsoft.com/office/drawing/2014/main" id="{6357EC4F-235E-4222-A36F-C7878ACE37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573756"/>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099A1410-1B6F-B296-048D-CB0BAE1D23C5}"/>
              </a:ext>
            </a:extLst>
          </p:cNvPr>
          <p:cNvSpPr>
            <a:spLocks noGrp="1"/>
          </p:cNvSpPr>
          <p:nvPr>
            <p:ph idx="1"/>
          </p:nvPr>
        </p:nvSpPr>
        <p:spPr>
          <a:xfrm>
            <a:off x="630935" y="2807208"/>
            <a:ext cx="3744683" cy="3410712"/>
          </a:xfrm>
        </p:spPr>
        <p:txBody>
          <a:bodyPr anchor="t">
            <a:normAutofit lnSpcReduction="10000"/>
          </a:bodyPr>
          <a:lstStyle/>
          <a:p>
            <a:r>
              <a:rPr lang="en-CA" sz="2200" dirty="0"/>
              <a:t>Mo Osman</a:t>
            </a:r>
          </a:p>
          <a:p>
            <a:r>
              <a:rPr lang="en-CA" sz="2200" dirty="0"/>
              <a:t>May Choi</a:t>
            </a:r>
          </a:p>
          <a:p>
            <a:r>
              <a:rPr lang="en-CA" sz="2200" dirty="0"/>
              <a:t>Maggie </a:t>
            </a:r>
            <a:r>
              <a:rPr lang="en-CA" sz="2200" dirty="0" err="1"/>
              <a:t>Larché</a:t>
            </a:r>
            <a:endParaRPr lang="en-CA" sz="2200" dirty="0"/>
          </a:p>
          <a:p>
            <a:r>
              <a:rPr lang="en-CA" sz="2200" dirty="0"/>
              <a:t>Jim Dunne</a:t>
            </a:r>
          </a:p>
          <a:p>
            <a:r>
              <a:rPr lang="en-CA" sz="2200" dirty="0"/>
              <a:t>Elena </a:t>
            </a:r>
            <a:r>
              <a:rPr lang="en-CA" sz="2200" dirty="0" err="1"/>
              <a:t>Netchiporouk</a:t>
            </a:r>
            <a:endParaRPr lang="en-CA" sz="2200" dirty="0"/>
          </a:p>
          <a:p>
            <a:r>
              <a:rPr lang="en-CA" sz="2200" dirty="0"/>
              <a:t>Jean-Luc Senecal</a:t>
            </a:r>
          </a:p>
          <a:p>
            <a:r>
              <a:rPr lang="en-CA" sz="2200" i="0" dirty="0" err="1">
                <a:solidFill>
                  <a:srgbClr val="242323"/>
                </a:solidFill>
                <a:effectLst/>
              </a:rPr>
              <a:t>Oceane</a:t>
            </a:r>
            <a:r>
              <a:rPr lang="en-CA" sz="2200" i="0" dirty="0">
                <a:solidFill>
                  <a:srgbClr val="242323"/>
                </a:solidFill>
                <a:effectLst/>
              </a:rPr>
              <a:t> Landon-Cardinal</a:t>
            </a:r>
            <a:endParaRPr lang="en-CA" sz="2200" dirty="0"/>
          </a:p>
          <a:p>
            <a:r>
              <a:rPr lang="en-CA" sz="2200" dirty="0"/>
              <a:t>Mark </a:t>
            </a:r>
            <a:r>
              <a:rPr lang="en-CA" sz="2200" dirty="0" err="1"/>
              <a:t>Larché</a:t>
            </a:r>
            <a:endParaRPr lang="en-CA" sz="2200" dirty="0"/>
          </a:p>
          <a:p>
            <a:r>
              <a:rPr lang="en-CA" sz="2200" dirty="0"/>
              <a:t>Fei Geng</a:t>
            </a:r>
          </a:p>
        </p:txBody>
      </p:sp>
      <p:pic>
        <p:nvPicPr>
          <p:cNvPr id="4" name="Content Placeholder 3">
            <a:extLst>
              <a:ext uri="{FF2B5EF4-FFF2-40B4-BE49-F238E27FC236}">
                <a16:creationId xmlns:a16="http://schemas.microsoft.com/office/drawing/2014/main" id="{0FBF3DD4-C0F1-8ECF-F325-EB2102469BE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39644" t="28360" r="39821" b="19820"/>
          <a:stretch/>
        </p:blipFill>
        <p:spPr>
          <a:xfrm>
            <a:off x="6058601" y="252024"/>
            <a:ext cx="4277025" cy="6071092"/>
          </a:xfrm>
          <a:prstGeom prst="rect">
            <a:avLst/>
          </a:prstGeom>
        </p:spPr>
      </p:pic>
    </p:spTree>
    <p:extLst>
      <p:ext uri="{BB962C8B-B14F-4D97-AF65-F5344CB8AC3E}">
        <p14:creationId xmlns:p14="http://schemas.microsoft.com/office/powerpoint/2010/main" val="65584348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5655D3-A667-084D-3C91-FB62BAA4AE35}"/>
              </a:ext>
            </a:extLst>
          </p:cNvPr>
          <p:cNvSpPr>
            <a:spLocks noGrp="1"/>
          </p:cNvSpPr>
          <p:nvPr>
            <p:ph type="title"/>
          </p:nvPr>
        </p:nvSpPr>
        <p:spPr/>
        <p:txBody>
          <a:bodyPr/>
          <a:lstStyle/>
          <a:p>
            <a:r>
              <a:rPr lang="en-CA" dirty="0"/>
              <a:t>Immune dysregulation</a:t>
            </a:r>
          </a:p>
        </p:txBody>
      </p:sp>
      <p:sp>
        <p:nvSpPr>
          <p:cNvPr id="3" name="Content Placeholder 2">
            <a:extLst>
              <a:ext uri="{FF2B5EF4-FFF2-40B4-BE49-F238E27FC236}">
                <a16:creationId xmlns:a16="http://schemas.microsoft.com/office/drawing/2014/main" id="{E5FE44B4-E5B8-B089-EA83-8C1C50990B0F}"/>
              </a:ext>
            </a:extLst>
          </p:cNvPr>
          <p:cNvSpPr>
            <a:spLocks noGrp="1"/>
          </p:cNvSpPr>
          <p:nvPr>
            <p:ph idx="1"/>
          </p:nvPr>
        </p:nvSpPr>
        <p:spPr/>
        <p:txBody>
          <a:bodyPr/>
          <a:lstStyle/>
          <a:p>
            <a:endParaRPr lang="en-CA"/>
          </a:p>
        </p:txBody>
      </p:sp>
    </p:spTree>
    <p:extLst>
      <p:ext uri="{BB962C8B-B14F-4D97-AF65-F5344CB8AC3E}">
        <p14:creationId xmlns:p14="http://schemas.microsoft.com/office/powerpoint/2010/main" val="268555820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24E709-5217-A277-1858-89A69CA06103}"/>
              </a:ext>
            </a:extLst>
          </p:cNvPr>
          <p:cNvSpPr>
            <a:spLocks noGrp="1"/>
          </p:cNvSpPr>
          <p:nvPr>
            <p:ph type="title"/>
          </p:nvPr>
        </p:nvSpPr>
        <p:spPr/>
        <p:txBody>
          <a:bodyPr/>
          <a:lstStyle/>
          <a:p>
            <a:r>
              <a:rPr lang="en-CA" dirty="0"/>
              <a:t>Mo Osman</a:t>
            </a:r>
          </a:p>
        </p:txBody>
      </p:sp>
      <p:sp>
        <p:nvSpPr>
          <p:cNvPr id="3" name="Content Placeholder 2">
            <a:extLst>
              <a:ext uri="{FF2B5EF4-FFF2-40B4-BE49-F238E27FC236}">
                <a16:creationId xmlns:a16="http://schemas.microsoft.com/office/drawing/2014/main" id="{6C74BF49-5175-B656-3D1F-39473794657F}"/>
              </a:ext>
            </a:extLst>
          </p:cNvPr>
          <p:cNvSpPr>
            <a:spLocks noGrp="1"/>
          </p:cNvSpPr>
          <p:nvPr>
            <p:ph idx="1"/>
          </p:nvPr>
        </p:nvSpPr>
        <p:spPr/>
        <p:txBody>
          <a:bodyPr/>
          <a:lstStyle/>
          <a:p>
            <a:endParaRPr lang="en-CA"/>
          </a:p>
        </p:txBody>
      </p:sp>
      <p:pic>
        <p:nvPicPr>
          <p:cNvPr id="5" name="Content Placeholder 4">
            <a:extLst>
              <a:ext uri="{FF2B5EF4-FFF2-40B4-BE49-F238E27FC236}">
                <a16:creationId xmlns:a16="http://schemas.microsoft.com/office/drawing/2014/main" id="{12CEDDAC-2F07-344E-885A-A3EA485325D5}"/>
              </a:ext>
            </a:extLst>
          </p:cNvPr>
          <p:cNvPicPr>
            <a:picLocks noChangeAspect="1"/>
          </p:cNvPicPr>
          <p:nvPr/>
        </p:nvPicPr>
        <p:blipFill>
          <a:blip r:embed="rId2"/>
          <a:stretch>
            <a:fillRect/>
          </a:stretch>
        </p:blipFill>
        <p:spPr>
          <a:xfrm>
            <a:off x="748704" y="1886179"/>
            <a:ext cx="7174050" cy="4351338"/>
          </a:xfrm>
          <a:prstGeom prst="rect">
            <a:avLst/>
          </a:prstGeom>
        </p:spPr>
      </p:pic>
    </p:spTree>
    <p:extLst>
      <p:ext uri="{BB962C8B-B14F-4D97-AF65-F5344CB8AC3E}">
        <p14:creationId xmlns:p14="http://schemas.microsoft.com/office/powerpoint/2010/main" val="121766513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FD8386-5261-B2B7-69AC-B6B4E1B4AAC1}"/>
              </a:ext>
            </a:extLst>
          </p:cNvPr>
          <p:cNvSpPr>
            <a:spLocks noGrp="1"/>
          </p:cNvSpPr>
          <p:nvPr>
            <p:ph type="title"/>
          </p:nvPr>
        </p:nvSpPr>
        <p:spPr/>
        <p:txBody>
          <a:bodyPr>
            <a:normAutofit/>
          </a:bodyPr>
          <a:lstStyle/>
          <a:p>
            <a:r>
              <a:rPr lang="en-US" sz="4000" dirty="0">
                <a:latin typeface="Arial" panose="020B0604020202020204" pitchFamily="34" charset="0"/>
                <a:cs typeface="Arial" panose="020B0604020202020204" pitchFamily="34" charset="0"/>
              </a:rPr>
              <a:t>Mo Osman, University of Alberta</a:t>
            </a:r>
            <a:br>
              <a:rPr lang="en-US" sz="4000" dirty="0">
                <a:latin typeface="Arial" panose="020B0604020202020204" pitchFamily="34" charset="0"/>
                <a:cs typeface="Arial" panose="020B0604020202020204" pitchFamily="34" charset="0"/>
              </a:rPr>
            </a:br>
            <a:r>
              <a:rPr lang="en-US" sz="4000" dirty="0" err="1">
                <a:latin typeface="Arial" panose="020B0604020202020204" pitchFamily="34" charset="0"/>
                <a:cs typeface="Arial" panose="020B0604020202020204" pitchFamily="34" charset="0"/>
              </a:rPr>
              <a:t>SSc</a:t>
            </a:r>
            <a:r>
              <a:rPr lang="en-US" sz="4000" dirty="0">
                <a:latin typeface="Arial" panose="020B0604020202020204" pitchFamily="34" charset="0"/>
                <a:cs typeface="Arial" panose="020B0604020202020204" pitchFamily="34" charset="0"/>
              </a:rPr>
              <a:t> Translational Research Program</a:t>
            </a:r>
          </a:p>
        </p:txBody>
      </p:sp>
      <p:sp>
        <p:nvSpPr>
          <p:cNvPr id="3" name="Content Placeholder 2">
            <a:extLst>
              <a:ext uri="{FF2B5EF4-FFF2-40B4-BE49-F238E27FC236}">
                <a16:creationId xmlns:a16="http://schemas.microsoft.com/office/drawing/2014/main" id="{053B33F4-559A-F052-54EA-FC61BE127314}"/>
              </a:ext>
            </a:extLst>
          </p:cNvPr>
          <p:cNvSpPr>
            <a:spLocks noGrp="1"/>
          </p:cNvSpPr>
          <p:nvPr>
            <p:ph idx="1"/>
          </p:nvPr>
        </p:nvSpPr>
        <p:spPr>
          <a:xfrm>
            <a:off x="838200" y="1690688"/>
            <a:ext cx="8422178" cy="4351338"/>
          </a:xfrm>
        </p:spPr>
        <p:txBody>
          <a:bodyPr>
            <a:normAutofit/>
          </a:bodyPr>
          <a:lstStyle/>
          <a:p>
            <a:r>
              <a:rPr lang="en-US" dirty="0">
                <a:latin typeface="Arial" panose="020B0604020202020204" pitchFamily="34" charset="0"/>
                <a:cs typeface="Arial" panose="020B0604020202020204" pitchFamily="34" charset="0"/>
              </a:rPr>
              <a:t>Patient-</a:t>
            </a:r>
            <a:r>
              <a:rPr lang="en-US" dirty="0" err="1">
                <a:latin typeface="Arial" panose="020B0604020202020204" pitchFamily="34" charset="0"/>
                <a:cs typeface="Arial" panose="020B0604020202020204" pitchFamily="34" charset="0"/>
              </a:rPr>
              <a:t>centred</a:t>
            </a:r>
            <a:r>
              <a:rPr lang="en-US" dirty="0">
                <a:latin typeface="Arial" panose="020B0604020202020204" pitchFamily="34" charset="0"/>
                <a:cs typeface="Arial" panose="020B0604020202020204" pitchFamily="34" charset="0"/>
              </a:rPr>
              <a:t> research in SSc</a:t>
            </a:r>
          </a:p>
          <a:p>
            <a:pPr lvl="1"/>
            <a:r>
              <a:rPr lang="en-US" i="1" dirty="0">
                <a:latin typeface="Arial" panose="020B0604020202020204" pitchFamily="34" charset="0"/>
                <a:cs typeface="Arial" panose="020B0604020202020204" pitchFamily="34" charset="0"/>
              </a:rPr>
              <a:t>Mechanisms, biomarkers and targets re: fatigue</a:t>
            </a:r>
          </a:p>
          <a:p>
            <a:pPr lvl="1"/>
            <a:r>
              <a:rPr lang="en-US" i="1" dirty="0">
                <a:latin typeface="Arial" panose="020B0604020202020204" pitchFamily="34" charset="0"/>
                <a:cs typeface="Arial" panose="020B0604020202020204" pitchFamily="34" charset="0"/>
              </a:rPr>
              <a:t>Vascular dysfunction, Breathlessness and Cognitive impairment</a:t>
            </a:r>
          </a:p>
          <a:p>
            <a:pPr lvl="1"/>
            <a:r>
              <a:rPr lang="en-US" i="1" dirty="0">
                <a:latin typeface="Arial" panose="020B0604020202020204" pitchFamily="34" charset="0"/>
                <a:cs typeface="Arial" panose="020B0604020202020204" pitchFamily="34" charset="0"/>
              </a:rPr>
              <a:t>How fatigue is promoted by defects along the oxygen-transport-cascade in SSc</a:t>
            </a:r>
          </a:p>
          <a:p>
            <a:pPr lvl="1"/>
            <a:endParaRPr lang="en-US" i="1"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Cancer-like FB changes in SSc</a:t>
            </a:r>
          </a:p>
          <a:p>
            <a:pPr lvl="1"/>
            <a:r>
              <a:rPr lang="en-US" i="1" dirty="0">
                <a:latin typeface="Arial" panose="020B0604020202020204" pitchFamily="34" charset="0"/>
                <a:cs typeface="Arial" panose="020B0604020202020204" pitchFamily="34" charset="0"/>
              </a:rPr>
              <a:t>Mitochondrial dysfunction in SSc</a:t>
            </a:r>
          </a:p>
          <a:p>
            <a:pPr lvl="1"/>
            <a:r>
              <a:rPr lang="en-US" i="1" dirty="0">
                <a:latin typeface="Arial" panose="020B0604020202020204" pitchFamily="34" charset="0"/>
                <a:cs typeface="Arial" panose="020B0604020202020204" pitchFamily="34" charset="0"/>
              </a:rPr>
              <a:t>Genomic instability, mitochondrial dysfunction and effects on immune dysregulation</a:t>
            </a:r>
          </a:p>
          <a:p>
            <a:pPr lvl="1"/>
            <a:r>
              <a:rPr lang="en-US" i="1" dirty="0">
                <a:latin typeface="Arial" panose="020B0604020202020204" pitchFamily="34" charset="0"/>
                <a:cs typeface="Arial" panose="020B0604020202020204" pitchFamily="34" charset="0"/>
              </a:rPr>
              <a:t>Post-translational polysialic acid modifications as a prognostic biomarker and therapeutic target in SSc and SSc-ILD.</a:t>
            </a:r>
          </a:p>
        </p:txBody>
      </p:sp>
      <p:pic>
        <p:nvPicPr>
          <p:cNvPr id="4" name="Picture 4" descr="University of Alberta - Wikipedia">
            <a:extLst>
              <a:ext uri="{FF2B5EF4-FFF2-40B4-BE49-F238E27FC236}">
                <a16:creationId xmlns:a16="http://schemas.microsoft.com/office/drawing/2014/main" id="{A7A35203-BCC7-3ADB-0CD7-E3ACAFC2C6F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86333" y="517544"/>
            <a:ext cx="1517990" cy="152824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1709E5F7-0C40-D870-5473-A09BA99C9C43}"/>
              </a:ext>
            </a:extLst>
          </p:cNvPr>
          <p:cNvPicPr>
            <a:picLocks noChangeAspect="1"/>
          </p:cNvPicPr>
          <p:nvPr/>
        </p:nvPicPr>
        <p:blipFill>
          <a:blip r:embed="rId4"/>
          <a:stretch>
            <a:fillRect/>
          </a:stretch>
        </p:blipFill>
        <p:spPr>
          <a:xfrm>
            <a:off x="9148521" y="3105439"/>
            <a:ext cx="2419546" cy="2061874"/>
          </a:xfrm>
          <a:prstGeom prst="rect">
            <a:avLst/>
          </a:prstGeom>
        </p:spPr>
      </p:pic>
    </p:spTree>
    <p:extLst>
      <p:ext uri="{BB962C8B-B14F-4D97-AF65-F5344CB8AC3E}">
        <p14:creationId xmlns:p14="http://schemas.microsoft.com/office/powerpoint/2010/main" val="2715771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5DEF69-56AB-DC75-A0E6-05EC5FDE2213}"/>
              </a:ext>
            </a:extLst>
          </p:cNvPr>
          <p:cNvSpPr>
            <a:spLocks noGrp="1"/>
          </p:cNvSpPr>
          <p:nvPr>
            <p:ph type="title"/>
          </p:nvPr>
        </p:nvSpPr>
        <p:spPr>
          <a:xfrm>
            <a:off x="0" y="320155"/>
            <a:ext cx="12027108" cy="1325563"/>
          </a:xfrm>
        </p:spPr>
        <p:txBody>
          <a:bodyPr>
            <a:normAutofit/>
          </a:bodyPr>
          <a:lstStyle/>
          <a:p>
            <a:pPr algn="ctr"/>
            <a:r>
              <a:rPr lang="en-US" dirty="0">
                <a:latin typeface="Arial" panose="020B0604020202020204" pitchFamily="34" charset="0"/>
                <a:cs typeface="Arial" panose="020B0604020202020204" pitchFamily="34" charset="0"/>
              </a:rPr>
              <a:t>Metabolites associated with mitochondrial dysfunction are dysregulated in patients with elSSc and severe fatigue</a:t>
            </a:r>
          </a:p>
        </p:txBody>
      </p:sp>
      <p:pic>
        <p:nvPicPr>
          <p:cNvPr id="9" name="Picture 8">
            <a:extLst>
              <a:ext uri="{FF2B5EF4-FFF2-40B4-BE49-F238E27FC236}">
                <a16:creationId xmlns:a16="http://schemas.microsoft.com/office/drawing/2014/main" id="{38FE1361-1C43-5F9F-EACF-88156DB921B8}"/>
              </a:ext>
            </a:extLst>
          </p:cNvPr>
          <p:cNvPicPr>
            <a:picLocks noChangeAspect="1"/>
          </p:cNvPicPr>
          <p:nvPr/>
        </p:nvPicPr>
        <p:blipFill>
          <a:blip r:embed="rId2"/>
          <a:srcRect l="24797" t="32941" r="57139" b="38803"/>
          <a:stretch/>
        </p:blipFill>
        <p:spPr>
          <a:xfrm>
            <a:off x="4109157" y="2022130"/>
            <a:ext cx="2878070" cy="2813740"/>
          </a:xfrm>
          <a:prstGeom prst="rect">
            <a:avLst/>
          </a:prstGeom>
        </p:spPr>
      </p:pic>
      <p:pic>
        <p:nvPicPr>
          <p:cNvPr id="11" name="Picture 10">
            <a:extLst>
              <a:ext uri="{FF2B5EF4-FFF2-40B4-BE49-F238E27FC236}">
                <a16:creationId xmlns:a16="http://schemas.microsoft.com/office/drawing/2014/main" id="{D5F9A22F-F935-B08A-570F-9453981B23F1}"/>
              </a:ext>
            </a:extLst>
          </p:cNvPr>
          <p:cNvPicPr>
            <a:picLocks noChangeAspect="1"/>
          </p:cNvPicPr>
          <p:nvPr/>
        </p:nvPicPr>
        <p:blipFill>
          <a:blip r:embed="rId3"/>
          <a:srcRect l="18209" t="35370" r="49814" b="33712"/>
          <a:stretch/>
        </p:blipFill>
        <p:spPr>
          <a:xfrm>
            <a:off x="7089131" y="1960216"/>
            <a:ext cx="4656406" cy="2813741"/>
          </a:xfrm>
          <a:prstGeom prst="rect">
            <a:avLst/>
          </a:prstGeom>
        </p:spPr>
      </p:pic>
      <p:sp>
        <p:nvSpPr>
          <p:cNvPr id="12" name="TextBox 11">
            <a:extLst>
              <a:ext uri="{FF2B5EF4-FFF2-40B4-BE49-F238E27FC236}">
                <a16:creationId xmlns:a16="http://schemas.microsoft.com/office/drawing/2014/main" id="{A3A0DC01-DB9B-0C6C-7A41-679C9256C4D8}"/>
              </a:ext>
            </a:extLst>
          </p:cNvPr>
          <p:cNvSpPr txBox="1"/>
          <p:nvPr/>
        </p:nvSpPr>
        <p:spPr>
          <a:xfrm>
            <a:off x="173247" y="2172664"/>
            <a:ext cx="4083169" cy="2031325"/>
          </a:xfrm>
          <a:prstGeom prst="rect">
            <a:avLst/>
          </a:prstGeom>
          <a:noFill/>
        </p:spPr>
        <p:txBody>
          <a:bodyPr wrap="none" rtlCol="0">
            <a:spAutoFit/>
          </a:bodyPr>
          <a:lstStyle/>
          <a:p>
            <a:r>
              <a:rPr lang="en-US" dirty="0">
                <a:latin typeface="Arial" panose="020B0604020202020204" pitchFamily="34" charset="0"/>
                <a:cs typeface="Arial" panose="020B0604020202020204" pitchFamily="34" charset="0"/>
              </a:rPr>
              <a:t>U of A cohort</a:t>
            </a:r>
          </a:p>
          <a:p>
            <a:r>
              <a:rPr lang="en-US" dirty="0">
                <a:latin typeface="Arial" panose="020B0604020202020204" pitchFamily="34" charset="0"/>
                <a:cs typeface="Arial" panose="020B0604020202020204" pitchFamily="34" charset="0"/>
              </a:rPr>
              <a:t>27 F lcSSc &lt; 5 years with CFS</a:t>
            </a:r>
          </a:p>
          <a:p>
            <a:r>
              <a:rPr lang="en-US" dirty="0">
                <a:latin typeface="Arial" panose="020B0604020202020204" pitchFamily="34" charset="0"/>
                <a:cs typeface="Arial" panose="020B0604020202020204" pitchFamily="34" charset="0"/>
              </a:rPr>
              <a:t>27 lcSSc without CFS 27 non-fatigued</a:t>
            </a:r>
          </a:p>
          <a:p>
            <a:r>
              <a:rPr lang="en-US" dirty="0">
                <a:latin typeface="Arial" panose="020B0604020202020204" pitchFamily="34" charset="0"/>
                <a:cs typeface="Arial" panose="020B0604020202020204" pitchFamily="34" charset="0"/>
              </a:rPr>
              <a:t>(age matched)</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Metabolomic screen </a:t>
            </a:r>
          </a:p>
          <a:p>
            <a:r>
              <a:rPr lang="en-US" dirty="0">
                <a:latin typeface="Arial" panose="020B0604020202020204" pitchFamily="34" charset="0"/>
                <a:cs typeface="Arial" panose="020B0604020202020204" pitchFamily="34" charset="0"/>
              </a:rPr>
              <a:t>(5400 metabolites in the blood)</a:t>
            </a:r>
          </a:p>
        </p:txBody>
      </p:sp>
      <p:pic>
        <p:nvPicPr>
          <p:cNvPr id="13" name="Picture 12">
            <a:extLst>
              <a:ext uri="{FF2B5EF4-FFF2-40B4-BE49-F238E27FC236}">
                <a16:creationId xmlns:a16="http://schemas.microsoft.com/office/drawing/2014/main" id="{3B887970-0402-B400-BD70-52FAA6161E8C}"/>
              </a:ext>
            </a:extLst>
          </p:cNvPr>
          <p:cNvPicPr>
            <a:picLocks noChangeAspect="1"/>
          </p:cNvPicPr>
          <p:nvPr/>
        </p:nvPicPr>
        <p:blipFill>
          <a:blip r:embed="rId2"/>
          <a:srcRect l="42657" t="43017" r="50886" b="51141"/>
          <a:stretch/>
        </p:blipFill>
        <p:spPr>
          <a:xfrm>
            <a:off x="5021169" y="4835870"/>
            <a:ext cx="1154362" cy="652756"/>
          </a:xfrm>
          <a:prstGeom prst="rect">
            <a:avLst/>
          </a:prstGeom>
        </p:spPr>
      </p:pic>
      <p:pic>
        <p:nvPicPr>
          <p:cNvPr id="14" name="Picture 13">
            <a:extLst>
              <a:ext uri="{FF2B5EF4-FFF2-40B4-BE49-F238E27FC236}">
                <a16:creationId xmlns:a16="http://schemas.microsoft.com/office/drawing/2014/main" id="{DA30C5F6-CB13-43D9-6217-649116B9A297}"/>
              </a:ext>
            </a:extLst>
          </p:cNvPr>
          <p:cNvPicPr>
            <a:picLocks noChangeAspect="1"/>
          </p:cNvPicPr>
          <p:nvPr/>
        </p:nvPicPr>
        <p:blipFill>
          <a:blip r:embed="rId3"/>
          <a:srcRect l="51755" t="45113" r="44855" b="43523"/>
          <a:stretch/>
        </p:blipFill>
        <p:spPr>
          <a:xfrm>
            <a:off x="11698291" y="2671238"/>
            <a:ext cx="493709" cy="1034176"/>
          </a:xfrm>
          <a:prstGeom prst="rect">
            <a:avLst/>
          </a:prstGeom>
        </p:spPr>
      </p:pic>
      <p:pic>
        <p:nvPicPr>
          <p:cNvPr id="15" name="Picture 14">
            <a:extLst>
              <a:ext uri="{FF2B5EF4-FFF2-40B4-BE49-F238E27FC236}">
                <a16:creationId xmlns:a16="http://schemas.microsoft.com/office/drawing/2014/main" id="{AF4EBDCD-697E-D396-03BD-FC72A9E2E7DC}"/>
              </a:ext>
            </a:extLst>
          </p:cNvPr>
          <p:cNvPicPr>
            <a:picLocks noChangeAspect="1"/>
          </p:cNvPicPr>
          <p:nvPr/>
        </p:nvPicPr>
        <p:blipFill>
          <a:blip r:embed="rId3"/>
          <a:srcRect l="31674" t="69240" r="62046" b="26122"/>
          <a:stretch/>
        </p:blipFill>
        <p:spPr>
          <a:xfrm>
            <a:off x="7535408" y="4678305"/>
            <a:ext cx="914400" cy="422030"/>
          </a:xfrm>
          <a:prstGeom prst="rect">
            <a:avLst/>
          </a:prstGeom>
        </p:spPr>
      </p:pic>
      <p:pic>
        <p:nvPicPr>
          <p:cNvPr id="3" name="Picture 2" descr="University Hospital Foundation Medical Research Competition (UHFMRC) |  Faculty of Medicine &amp; Dentistry">
            <a:extLst>
              <a:ext uri="{FF2B5EF4-FFF2-40B4-BE49-F238E27FC236}">
                <a16:creationId xmlns:a16="http://schemas.microsoft.com/office/drawing/2014/main" id="{B825D329-505B-4F9E-C636-38753BCE4A8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44901" y="6069313"/>
            <a:ext cx="3500244" cy="7083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93977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checkerboard(across)">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71044D-3ABC-9DA5-E631-5B5B763AA997}"/>
              </a:ext>
            </a:extLst>
          </p:cNvPr>
          <p:cNvSpPr>
            <a:spLocks noGrp="1"/>
          </p:cNvSpPr>
          <p:nvPr>
            <p:ph type="title"/>
          </p:nvPr>
        </p:nvSpPr>
        <p:spPr/>
        <p:txBody>
          <a:bodyPr>
            <a:normAutofit fontScale="90000"/>
          </a:bodyPr>
          <a:lstStyle/>
          <a:p>
            <a:br>
              <a:rPr lang="en-US" dirty="0"/>
            </a:br>
            <a:br>
              <a:rPr lang="en-US" b="1" dirty="0"/>
            </a:br>
            <a:r>
              <a:rPr lang="en-US" b="1" dirty="0"/>
              <a:t>Simple blood test can predict who will get severe disease and could also point the way to future treatments. </a:t>
            </a:r>
            <a:br>
              <a:rPr lang="en-US" b="1" dirty="0"/>
            </a:br>
            <a:r>
              <a:rPr lang="en-CA" dirty="0" err="1"/>
              <a:t>Polysialic</a:t>
            </a:r>
            <a:r>
              <a:rPr lang="en-CA" dirty="0"/>
              <a:t> acid </a:t>
            </a:r>
            <a:r>
              <a:rPr lang="en-US" dirty="0"/>
              <a:t>U of A team uncovers new biological marker for scleroderma</a:t>
            </a:r>
            <a:br>
              <a:rPr lang="en-US" cap="all" dirty="0"/>
            </a:br>
            <a:endParaRPr lang="en-CA" dirty="0"/>
          </a:p>
        </p:txBody>
      </p:sp>
      <p:sp>
        <p:nvSpPr>
          <p:cNvPr id="3" name="Content Placeholder 2">
            <a:extLst>
              <a:ext uri="{FF2B5EF4-FFF2-40B4-BE49-F238E27FC236}">
                <a16:creationId xmlns:a16="http://schemas.microsoft.com/office/drawing/2014/main" id="{08DD7528-B227-3CAF-7137-6477DF391669}"/>
              </a:ext>
            </a:extLst>
          </p:cNvPr>
          <p:cNvSpPr>
            <a:spLocks noGrp="1"/>
          </p:cNvSpPr>
          <p:nvPr>
            <p:ph idx="1"/>
          </p:nvPr>
        </p:nvSpPr>
        <p:spPr>
          <a:xfrm>
            <a:off x="752283" y="2911859"/>
            <a:ext cx="10515600" cy="4351338"/>
          </a:xfrm>
        </p:spPr>
        <p:txBody>
          <a:bodyPr>
            <a:normAutofit fontScale="62500" lnSpcReduction="20000"/>
          </a:bodyPr>
          <a:lstStyle/>
          <a:p>
            <a:pPr marL="0" indent="0">
              <a:buNone/>
            </a:pPr>
            <a:r>
              <a:rPr lang="en-US" dirty="0"/>
              <a:t>a biomarker is something that can be used cheaply in a clinic</a:t>
            </a:r>
          </a:p>
          <a:p>
            <a:pPr marL="0" indent="0">
              <a:buNone/>
            </a:pPr>
            <a:r>
              <a:rPr lang="en-US" dirty="0"/>
              <a:t>patients who had received a bone marrow transplant showed reduced levels of </a:t>
            </a:r>
            <a:r>
              <a:rPr lang="en-US" dirty="0" err="1"/>
              <a:t>polysialic</a:t>
            </a:r>
            <a:r>
              <a:rPr lang="en-US" dirty="0"/>
              <a:t> acid, an indicator that changes in the glycan are directly related to the disease process.</a:t>
            </a:r>
          </a:p>
          <a:p>
            <a:pPr lvl="1"/>
            <a:r>
              <a:rPr lang="en-US" dirty="0"/>
              <a:t>5 healthy control patients, </a:t>
            </a:r>
          </a:p>
          <a:p>
            <a:pPr lvl="1"/>
            <a:r>
              <a:rPr lang="en-US" dirty="0"/>
              <a:t>5 patients with skin fibrosis only, \</a:t>
            </a:r>
          </a:p>
          <a:p>
            <a:pPr lvl="1"/>
            <a:r>
              <a:rPr lang="en-US" dirty="0"/>
              <a:t>11 patients with more severe fibrosis and </a:t>
            </a:r>
          </a:p>
          <a:p>
            <a:pPr lvl="1"/>
            <a:r>
              <a:rPr lang="en-US" dirty="0"/>
              <a:t>4 patients who had received transplants.</a:t>
            </a:r>
          </a:p>
          <a:p>
            <a:r>
              <a:rPr lang="en-US" dirty="0"/>
              <a:t>the glycan is interfering with the body’s ability to deal with scarring.</a:t>
            </a:r>
          </a:p>
          <a:p>
            <a:r>
              <a:rPr lang="en-US" dirty="0"/>
              <a:t>“Sugars form a really thick layer on the outside of a cell that is responsible for mediating the interactions between the cell and its environment. The sugars are what the immune system uses to say, ‘OK, this is self, I don’t want to attack this’ or, ‘This is foreign, I should deal with it.’</a:t>
            </a:r>
          </a:p>
          <a:p>
            <a:r>
              <a:rPr lang="en-US" dirty="0"/>
              <a:t>“Normally, the immune system should recognize those pathogenic scleroderma cells, but the scleroderma cells make the glycan so they can grow without being killed.”</a:t>
            </a:r>
          </a:p>
          <a:p>
            <a:r>
              <a:rPr lang="en-US" dirty="0"/>
              <a:t>“We’ve developed some more technology that allows us to find the proteins this glycan is attached to, so we can start to figure out how it is actually causing these changes,” explains Willis. “That might hint as to how we could potentially develop new therapeutics to intervene.”</a:t>
            </a:r>
          </a:p>
          <a:p>
            <a:endParaRPr lang="en-US" dirty="0"/>
          </a:p>
          <a:p>
            <a:endParaRPr lang="en-CA" dirty="0"/>
          </a:p>
        </p:txBody>
      </p:sp>
    </p:spTree>
    <p:extLst>
      <p:ext uri="{BB962C8B-B14F-4D97-AF65-F5344CB8AC3E}">
        <p14:creationId xmlns:p14="http://schemas.microsoft.com/office/powerpoint/2010/main" val="195375435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293133-3A9E-7C0C-B8DC-6610183B68E8}"/>
              </a:ext>
            </a:extLst>
          </p:cNvPr>
          <p:cNvSpPr>
            <a:spLocks noGrp="1"/>
          </p:cNvSpPr>
          <p:nvPr>
            <p:ph type="title"/>
          </p:nvPr>
        </p:nvSpPr>
        <p:spPr/>
        <p:txBody>
          <a:bodyPr/>
          <a:lstStyle/>
          <a:p>
            <a:r>
              <a:rPr lang="en-CA" dirty="0"/>
              <a:t>BC: Boyang Zheng and Jim Dunne</a:t>
            </a:r>
          </a:p>
        </p:txBody>
      </p:sp>
      <p:pic>
        <p:nvPicPr>
          <p:cNvPr id="5" name="Content Placeholder 4">
            <a:extLst>
              <a:ext uri="{FF2B5EF4-FFF2-40B4-BE49-F238E27FC236}">
                <a16:creationId xmlns:a16="http://schemas.microsoft.com/office/drawing/2014/main" id="{604E462A-15EA-6618-103A-41670A19B22E}"/>
              </a:ext>
            </a:extLst>
          </p:cNvPr>
          <p:cNvPicPr>
            <a:picLocks noGrp="1" noChangeAspect="1"/>
          </p:cNvPicPr>
          <p:nvPr>
            <p:ph idx="1"/>
          </p:nvPr>
        </p:nvPicPr>
        <p:blipFill>
          <a:blip r:embed="rId2"/>
          <a:stretch>
            <a:fillRect/>
          </a:stretch>
        </p:blipFill>
        <p:spPr>
          <a:xfrm>
            <a:off x="838200" y="1606169"/>
            <a:ext cx="9985176" cy="4351338"/>
          </a:xfrm>
          <a:prstGeom prst="rect">
            <a:avLst/>
          </a:prstGeom>
        </p:spPr>
      </p:pic>
    </p:spTree>
    <p:extLst>
      <p:ext uri="{BB962C8B-B14F-4D97-AF65-F5344CB8AC3E}">
        <p14:creationId xmlns:p14="http://schemas.microsoft.com/office/powerpoint/2010/main" val="417398304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6CC0F7-88C7-7015-0381-D9070A95C708}"/>
              </a:ext>
            </a:extLst>
          </p:cNvPr>
          <p:cNvSpPr>
            <a:spLocks noGrp="1"/>
          </p:cNvSpPr>
          <p:nvPr>
            <p:ph type="title"/>
          </p:nvPr>
        </p:nvSpPr>
        <p:spPr/>
        <p:txBody>
          <a:bodyPr/>
          <a:lstStyle/>
          <a:p>
            <a:r>
              <a:rPr lang="en-CA" dirty="0"/>
              <a:t>87 cytokines (proteins released from cells)</a:t>
            </a:r>
          </a:p>
        </p:txBody>
      </p:sp>
      <p:sp>
        <p:nvSpPr>
          <p:cNvPr id="3" name="TextBox 2">
            <a:extLst>
              <a:ext uri="{FF2B5EF4-FFF2-40B4-BE49-F238E27FC236}">
                <a16:creationId xmlns:a16="http://schemas.microsoft.com/office/drawing/2014/main" id="{622F0971-899C-6F7B-5A84-11AB0EAC0F28}"/>
              </a:ext>
            </a:extLst>
          </p:cNvPr>
          <p:cNvSpPr txBox="1"/>
          <p:nvPr/>
        </p:nvSpPr>
        <p:spPr>
          <a:xfrm>
            <a:off x="568176" y="1926990"/>
            <a:ext cx="8548720" cy="2862322"/>
          </a:xfrm>
          <a:prstGeom prst="rect">
            <a:avLst/>
          </a:prstGeom>
          <a:noFill/>
        </p:spPr>
        <p:txBody>
          <a:bodyPr wrap="square" rtlCol="0">
            <a:spAutoFit/>
          </a:bodyPr>
          <a:lstStyle/>
          <a:p>
            <a:r>
              <a:rPr lang="en-CA" dirty="0"/>
              <a:t>Serum from:</a:t>
            </a:r>
          </a:p>
          <a:p>
            <a:pPr marL="285750" indent="-285750">
              <a:buFont typeface="Arial" panose="020B0604020202020204" pitchFamily="34" charset="0"/>
              <a:buChar char="•"/>
            </a:pPr>
            <a:r>
              <a:rPr lang="en-CA" dirty="0"/>
              <a:t>39 pts with </a:t>
            </a:r>
            <a:r>
              <a:rPr lang="en-CA" dirty="0" err="1"/>
              <a:t>SSc</a:t>
            </a:r>
            <a:r>
              <a:rPr lang="en-CA" dirty="0"/>
              <a:t>-ILD</a:t>
            </a:r>
          </a:p>
          <a:p>
            <a:pPr marL="285750" indent="-285750">
              <a:buFont typeface="Arial" panose="020B0604020202020204" pitchFamily="34" charset="0"/>
              <a:buChar char="•"/>
            </a:pPr>
            <a:r>
              <a:rPr lang="en-CA" dirty="0"/>
              <a:t>29 </a:t>
            </a:r>
            <a:r>
              <a:rPr lang="en-CA" dirty="0" err="1"/>
              <a:t>SSc</a:t>
            </a:r>
            <a:r>
              <a:rPr lang="en-CA" dirty="0"/>
              <a:t> no ILD</a:t>
            </a:r>
          </a:p>
          <a:p>
            <a:pPr marL="285750" indent="-285750">
              <a:buFont typeface="Arial" panose="020B0604020202020204" pitchFamily="34" charset="0"/>
              <a:buChar char="•"/>
            </a:pPr>
            <a:r>
              <a:rPr lang="en-CA" dirty="0"/>
              <a:t>17 with IPF</a:t>
            </a:r>
          </a:p>
          <a:p>
            <a:pPr marL="285750" indent="-285750">
              <a:buFont typeface="Arial" panose="020B0604020202020204" pitchFamily="34" charset="0"/>
              <a:buChar char="•"/>
            </a:pPr>
            <a:r>
              <a:rPr lang="en-CA" dirty="0"/>
              <a:t>19 healthy controls</a:t>
            </a:r>
          </a:p>
          <a:p>
            <a:pPr marL="285750" indent="-285750">
              <a:buFont typeface="Arial" panose="020B0604020202020204" pitchFamily="34" charset="0"/>
              <a:buChar char="•"/>
            </a:pPr>
            <a:endParaRPr lang="en-CA" dirty="0"/>
          </a:p>
          <a:p>
            <a:pPr marL="285750" indent="-285750">
              <a:buFont typeface="Arial" panose="020B0604020202020204" pitchFamily="34" charset="0"/>
              <a:buChar char="•"/>
            </a:pPr>
            <a:r>
              <a:rPr lang="en-CA" dirty="0"/>
              <a:t>Eotaxin-1 levels 2X higher in all patients comparted to HC</a:t>
            </a:r>
          </a:p>
          <a:p>
            <a:pPr marL="285750" indent="-285750">
              <a:buFont typeface="Arial" panose="020B0604020202020204" pitchFamily="34" charset="0"/>
              <a:buChar char="•"/>
            </a:pPr>
            <a:r>
              <a:rPr lang="en-CA" dirty="0"/>
              <a:t>IL-6 levels x6 higher in all ILD patients comparted to HC</a:t>
            </a:r>
          </a:p>
          <a:p>
            <a:pPr marL="285750" indent="-285750">
              <a:buFont typeface="Arial" panose="020B0604020202020204" pitchFamily="34" charset="0"/>
              <a:buChar char="•"/>
            </a:pPr>
            <a:r>
              <a:rPr lang="en-CA" dirty="0"/>
              <a:t>MIG/CXCL9 higher</a:t>
            </a:r>
          </a:p>
          <a:p>
            <a:pPr marL="285750" indent="-285750">
              <a:buFont typeface="Arial" panose="020B0604020202020204" pitchFamily="34" charset="0"/>
              <a:buChar char="•"/>
            </a:pPr>
            <a:r>
              <a:rPr lang="en-CA" dirty="0"/>
              <a:t>ADAMSTS13 was lower in all groups compared to HC</a:t>
            </a:r>
          </a:p>
        </p:txBody>
      </p:sp>
      <p:pic>
        <p:nvPicPr>
          <p:cNvPr id="7" name="Content Placeholder 4">
            <a:extLst>
              <a:ext uri="{FF2B5EF4-FFF2-40B4-BE49-F238E27FC236}">
                <a16:creationId xmlns:a16="http://schemas.microsoft.com/office/drawing/2014/main" id="{B23251C1-576B-F56E-8F48-38217A211CD8}"/>
              </a:ext>
            </a:extLst>
          </p:cNvPr>
          <p:cNvPicPr>
            <a:picLocks noGrp="1" noChangeAspect="1"/>
          </p:cNvPicPr>
          <p:nvPr>
            <p:ph idx="1"/>
          </p:nvPr>
        </p:nvPicPr>
        <p:blipFill>
          <a:blip r:embed="rId3"/>
          <a:stretch>
            <a:fillRect/>
          </a:stretch>
        </p:blipFill>
        <p:spPr>
          <a:xfrm>
            <a:off x="6847082" y="3227781"/>
            <a:ext cx="5344918" cy="3630219"/>
          </a:xfrm>
          <a:prstGeom prst="rect">
            <a:avLst/>
          </a:prstGeom>
        </p:spPr>
      </p:pic>
      <p:pic>
        <p:nvPicPr>
          <p:cNvPr id="11" name="Picture 10">
            <a:extLst>
              <a:ext uri="{FF2B5EF4-FFF2-40B4-BE49-F238E27FC236}">
                <a16:creationId xmlns:a16="http://schemas.microsoft.com/office/drawing/2014/main" id="{306996A4-83F5-5E40-BED1-3E78207B38A5}"/>
              </a:ext>
            </a:extLst>
          </p:cNvPr>
          <p:cNvPicPr>
            <a:picLocks noChangeAspect="1"/>
          </p:cNvPicPr>
          <p:nvPr/>
        </p:nvPicPr>
        <p:blipFill>
          <a:blip r:embed="rId4"/>
          <a:stretch>
            <a:fillRect/>
          </a:stretch>
        </p:blipFill>
        <p:spPr>
          <a:xfrm>
            <a:off x="568176" y="5305613"/>
            <a:ext cx="5651024" cy="2727426"/>
          </a:xfrm>
          <a:prstGeom prst="rect">
            <a:avLst/>
          </a:prstGeom>
        </p:spPr>
      </p:pic>
    </p:spTree>
    <p:extLst>
      <p:ext uri="{BB962C8B-B14F-4D97-AF65-F5344CB8AC3E}">
        <p14:creationId xmlns:p14="http://schemas.microsoft.com/office/powerpoint/2010/main" val="36587797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4DC65BBA-18A1-1909-873B-D5D69979BE55}"/>
              </a:ext>
            </a:extLst>
          </p:cNvPr>
          <p:cNvSpPr>
            <a:spLocks noGrp="1"/>
          </p:cNvSpPr>
          <p:nvPr>
            <p:ph type="subTitle" idx="1"/>
          </p:nvPr>
        </p:nvSpPr>
        <p:spPr/>
        <p:txBody>
          <a:bodyPr/>
          <a:lstStyle/>
          <a:p>
            <a:endParaRPr lang="en-CA"/>
          </a:p>
        </p:txBody>
      </p:sp>
      <p:sp>
        <p:nvSpPr>
          <p:cNvPr id="5" name="Title 4">
            <a:extLst>
              <a:ext uri="{FF2B5EF4-FFF2-40B4-BE49-F238E27FC236}">
                <a16:creationId xmlns:a16="http://schemas.microsoft.com/office/drawing/2014/main" id="{6BF1E253-B6C7-5283-1F59-819CD0AADD96}"/>
              </a:ext>
            </a:extLst>
          </p:cNvPr>
          <p:cNvSpPr>
            <a:spLocks noGrp="1"/>
          </p:cNvSpPr>
          <p:nvPr>
            <p:ph type="ctrTitle"/>
          </p:nvPr>
        </p:nvSpPr>
        <p:spPr/>
        <p:txBody>
          <a:bodyPr>
            <a:normAutofit fontScale="90000"/>
          </a:bodyPr>
          <a:lstStyle/>
          <a:p>
            <a:r>
              <a:rPr lang="en-CA" dirty="0"/>
              <a:t>Come up with one word to describe my presentation topic</a:t>
            </a:r>
          </a:p>
        </p:txBody>
      </p:sp>
    </p:spTree>
    <p:extLst>
      <p:ext uri="{BB962C8B-B14F-4D97-AF65-F5344CB8AC3E}">
        <p14:creationId xmlns:p14="http://schemas.microsoft.com/office/powerpoint/2010/main" val="4127151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40DE94-E97B-F947-7A01-3F78A79B33B8}"/>
              </a:ext>
            </a:extLst>
          </p:cNvPr>
          <p:cNvSpPr>
            <a:spLocks noGrp="1"/>
          </p:cNvSpPr>
          <p:nvPr>
            <p:ph type="title"/>
          </p:nvPr>
        </p:nvSpPr>
        <p:spPr/>
        <p:txBody>
          <a:bodyPr/>
          <a:lstStyle/>
          <a:p>
            <a:r>
              <a:rPr lang="en-CA" dirty="0"/>
              <a:t>Vasculopathy markers</a:t>
            </a:r>
          </a:p>
        </p:txBody>
      </p:sp>
      <p:sp>
        <p:nvSpPr>
          <p:cNvPr id="3" name="Content Placeholder 2">
            <a:extLst>
              <a:ext uri="{FF2B5EF4-FFF2-40B4-BE49-F238E27FC236}">
                <a16:creationId xmlns:a16="http://schemas.microsoft.com/office/drawing/2014/main" id="{AF067687-35CC-FA80-CDCA-643ABE230976}"/>
              </a:ext>
            </a:extLst>
          </p:cNvPr>
          <p:cNvSpPr>
            <a:spLocks noGrp="1"/>
          </p:cNvSpPr>
          <p:nvPr>
            <p:ph idx="1"/>
          </p:nvPr>
        </p:nvSpPr>
        <p:spPr/>
        <p:txBody>
          <a:bodyPr/>
          <a:lstStyle/>
          <a:p>
            <a:endParaRPr lang="en-CA"/>
          </a:p>
        </p:txBody>
      </p:sp>
    </p:spTree>
    <p:extLst>
      <p:ext uri="{BB962C8B-B14F-4D97-AF65-F5344CB8AC3E}">
        <p14:creationId xmlns:p14="http://schemas.microsoft.com/office/powerpoint/2010/main" val="319650265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65DEE6-ECF3-D6A6-F2F6-7DF1BC6E73BD}"/>
              </a:ext>
            </a:extLst>
          </p:cNvPr>
          <p:cNvSpPr>
            <a:spLocks noGrp="1"/>
          </p:cNvSpPr>
          <p:nvPr>
            <p:ph type="title"/>
          </p:nvPr>
        </p:nvSpPr>
        <p:spPr/>
        <p:txBody>
          <a:bodyPr/>
          <a:lstStyle/>
          <a:p>
            <a:endParaRPr lang="en-CA" dirty="0"/>
          </a:p>
        </p:txBody>
      </p:sp>
      <p:sp>
        <p:nvSpPr>
          <p:cNvPr id="3" name="Content Placeholder 2">
            <a:extLst>
              <a:ext uri="{FF2B5EF4-FFF2-40B4-BE49-F238E27FC236}">
                <a16:creationId xmlns:a16="http://schemas.microsoft.com/office/drawing/2014/main" id="{271D4842-7D46-1A9A-83C5-92CE6E638343}"/>
              </a:ext>
            </a:extLst>
          </p:cNvPr>
          <p:cNvSpPr>
            <a:spLocks noGrp="1"/>
          </p:cNvSpPr>
          <p:nvPr>
            <p:ph idx="1"/>
          </p:nvPr>
        </p:nvSpPr>
        <p:spPr/>
        <p:txBody>
          <a:bodyPr/>
          <a:lstStyle/>
          <a:p>
            <a:endParaRPr lang="en-CA"/>
          </a:p>
        </p:txBody>
      </p:sp>
      <p:pic>
        <p:nvPicPr>
          <p:cNvPr id="5" name="Picture 4">
            <a:extLst>
              <a:ext uri="{FF2B5EF4-FFF2-40B4-BE49-F238E27FC236}">
                <a16:creationId xmlns:a16="http://schemas.microsoft.com/office/drawing/2014/main" id="{32E0ACFB-010F-84D6-19B5-37D19F5BA968}"/>
              </a:ext>
            </a:extLst>
          </p:cNvPr>
          <p:cNvPicPr>
            <a:picLocks noChangeAspect="1"/>
          </p:cNvPicPr>
          <p:nvPr/>
        </p:nvPicPr>
        <p:blipFill>
          <a:blip r:embed="rId2"/>
          <a:stretch>
            <a:fillRect/>
          </a:stretch>
        </p:blipFill>
        <p:spPr>
          <a:xfrm>
            <a:off x="0" y="489167"/>
            <a:ext cx="12192000" cy="5879666"/>
          </a:xfrm>
          <a:prstGeom prst="rect">
            <a:avLst/>
          </a:prstGeom>
        </p:spPr>
      </p:pic>
    </p:spTree>
    <p:extLst>
      <p:ext uri="{BB962C8B-B14F-4D97-AF65-F5344CB8AC3E}">
        <p14:creationId xmlns:p14="http://schemas.microsoft.com/office/powerpoint/2010/main" val="377684103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2949FF-B6CC-555E-24A3-C13832A9A8CB}"/>
              </a:ext>
            </a:extLst>
          </p:cNvPr>
          <p:cNvSpPr>
            <a:spLocks noGrp="1"/>
          </p:cNvSpPr>
          <p:nvPr>
            <p:ph type="title"/>
          </p:nvPr>
        </p:nvSpPr>
        <p:spPr/>
        <p:txBody>
          <a:bodyPr>
            <a:normAutofit fontScale="90000"/>
          </a:bodyPr>
          <a:lstStyle/>
          <a:p>
            <a:r>
              <a:rPr lang="en-CA" dirty="0"/>
              <a:t>CXCL4 : increased in patient with early </a:t>
            </a:r>
            <a:r>
              <a:rPr lang="en-CA" dirty="0" err="1"/>
              <a:t>SSc</a:t>
            </a:r>
            <a:r>
              <a:rPr lang="en-CA" dirty="0"/>
              <a:t>, and in those with pulmonary fibrosis and pulmonary hypertension</a:t>
            </a:r>
          </a:p>
        </p:txBody>
      </p:sp>
      <p:pic>
        <p:nvPicPr>
          <p:cNvPr id="1026" name="Picture 2">
            <a:extLst>
              <a:ext uri="{FF2B5EF4-FFF2-40B4-BE49-F238E27FC236}">
                <a16:creationId xmlns:a16="http://schemas.microsoft.com/office/drawing/2014/main" id="{E23B42A7-692D-A466-12F7-22FD034C5315}"/>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88467" y="1776530"/>
            <a:ext cx="5169106" cy="435133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7AA240D6-9CB2-693F-0486-6CF692EE0DAE}"/>
              </a:ext>
            </a:extLst>
          </p:cNvPr>
          <p:cNvPicPr>
            <a:picLocks noChangeAspect="1"/>
          </p:cNvPicPr>
          <p:nvPr/>
        </p:nvPicPr>
        <p:blipFill>
          <a:blip r:embed="rId3"/>
          <a:stretch>
            <a:fillRect/>
          </a:stretch>
        </p:blipFill>
        <p:spPr>
          <a:xfrm>
            <a:off x="6209965" y="1776530"/>
            <a:ext cx="4228924" cy="3928824"/>
          </a:xfrm>
          <a:prstGeom prst="rect">
            <a:avLst/>
          </a:prstGeom>
        </p:spPr>
      </p:pic>
    </p:spTree>
    <p:extLst>
      <p:ext uri="{BB962C8B-B14F-4D97-AF65-F5344CB8AC3E}">
        <p14:creationId xmlns:p14="http://schemas.microsoft.com/office/powerpoint/2010/main" val="203720334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781439-EF47-A44A-C2C2-BCAE1E857759}"/>
              </a:ext>
            </a:extLst>
          </p:cNvPr>
          <p:cNvSpPr>
            <a:spLocks noGrp="1"/>
          </p:cNvSpPr>
          <p:nvPr>
            <p:ph type="title"/>
          </p:nvPr>
        </p:nvSpPr>
        <p:spPr/>
        <p:txBody>
          <a:bodyPr/>
          <a:lstStyle/>
          <a:p>
            <a:r>
              <a:rPr lang="en-CA" dirty="0"/>
              <a:t>CXCL4 - </a:t>
            </a:r>
            <a:r>
              <a:rPr lang="en-CA" dirty="0" err="1"/>
              <a:t>Radstake</a:t>
            </a:r>
            <a:endParaRPr lang="en-CA" dirty="0"/>
          </a:p>
        </p:txBody>
      </p:sp>
      <p:sp>
        <p:nvSpPr>
          <p:cNvPr id="3" name="Content Placeholder 2">
            <a:extLst>
              <a:ext uri="{FF2B5EF4-FFF2-40B4-BE49-F238E27FC236}">
                <a16:creationId xmlns:a16="http://schemas.microsoft.com/office/drawing/2014/main" id="{E15F0BB5-D4CD-2A6F-286E-13A57FE62A41}"/>
              </a:ext>
            </a:extLst>
          </p:cNvPr>
          <p:cNvSpPr>
            <a:spLocks noGrp="1"/>
          </p:cNvSpPr>
          <p:nvPr>
            <p:ph idx="1"/>
          </p:nvPr>
        </p:nvSpPr>
        <p:spPr>
          <a:xfrm>
            <a:off x="634353" y="122738"/>
            <a:ext cx="11621062" cy="5856202"/>
          </a:xfrm>
        </p:spPr>
        <p:txBody>
          <a:bodyPr>
            <a:normAutofit fontScale="25000" lnSpcReduction="20000"/>
          </a:bodyPr>
          <a:lstStyle/>
          <a:p>
            <a:pPr marL="0" indent="0" algn="ctr">
              <a:buNone/>
            </a:pPr>
            <a:r>
              <a:rPr lang="en-US" sz="4800" b="1" dirty="0">
                <a:effectLst/>
                <a:latin typeface="Gill Sans MT" panose="020B0502020104020203" pitchFamily="34" charset="0"/>
                <a:ea typeface="Calibri" panose="020F0502020204030204" pitchFamily="34" charset="0"/>
                <a:cs typeface="Times New Roman" panose="02020603050405020304" pitchFamily="18" charset="0"/>
              </a:rPr>
              <a:t>Validation of CXCL4 as a Therapeutic Target in Systemic Sclerosis</a:t>
            </a:r>
            <a:endParaRPr lang="en-CA" sz="4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r>
              <a:rPr lang="en-US" sz="4800" dirty="0">
                <a:effectLst/>
                <a:latin typeface="Gill Sans MT" panose="020B0502020104020203" pitchFamily="34" charset="0"/>
                <a:ea typeface="Calibri" panose="020F0502020204030204" pitchFamily="34" charset="0"/>
                <a:cs typeface="Times New Roman" panose="02020603050405020304" pitchFamily="18" charset="0"/>
              </a:rPr>
              <a:t> </a:t>
            </a:r>
            <a:endParaRPr lang="en-CA" sz="4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gn="ctr">
              <a:buNone/>
            </a:pPr>
            <a:r>
              <a:rPr lang="en-US" sz="4800" b="1" dirty="0">
                <a:effectLst/>
                <a:latin typeface="Gill Sans MT" panose="020B0502020104020203" pitchFamily="34" charset="0"/>
                <a:ea typeface="Calibri" panose="020F0502020204030204" pitchFamily="34" charset="0"/>
                <a:cs typeface="Times New Roman" panose="02020603050405020304" pitchFamily="18" charset="0"/>
              </a:rPr>
              <a:t>Introduction</a:t>
            </a:r>
            <a:endParaRPr lang="en-CA" sz="4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r>
              <a:rPr lang="en-US" sz="4800" dirty="0">
                <a:effectLst/>
                <a:latin typeface="Gill Sans MT" panose="020B0502020104020203" pitchFamily="34" charset="0"/>
                <a:ea typeface="Calibri" panose="020F0502020204030204" pitchFamily="34" charset="0"/>
                <a:cs typeface="Times New Roman" panose="02020603050405020304" pitchFamily="18" charset="0"/>
              </a:rPr>
              <a:t> </a:t>
            </a:r>
            <a:endParaRPr lang="en-CA" sz="4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r>
              <a:rPr lang="en-US" sz="4800" dirty="0">
                <a:effectLst/>
                <a:latin typeface="Gill Sans MT" panose="020B0502020104020203" pitchFamily="34" charset="0"/>
                <a:ea typeface="Calibri" panose="020F0502020204030204" pitchFamily="34" charset="0"/>
                <a:cs typeface="Times New Roman" panose="02020603050405020304" pitchFamily="18" charset="0"/>
              </a:rPr>
              <a:t>Systemic Sclerosis (</a:t>
            </a:r>
            <a:r>
              <a:rPr lang="en-US" sz="4800" dirty="0" err="1">
                <a:effectLst/>
                <a:latin typeface="Gill Sans MT" panose="020B0502020104020203" pitchFamily="34" charset="0"/>
                <a:ea typeface="Calibri" panose="020F0502020204030204" pitchFamily="34" charset="0"/>
                <a:cs typeface="Times New Roman" panose="02020603050405020304" pitchFamily="18" charset="0"/>
              </a:rPr>
              <a:t>SSc</a:t>
            </a:r>
            <a:r>
              <a:rPr lang="en-US" sz="4800" dirty="0">
                <a:effectLst/>
                <a:latin typeface="Gill Sans MT" panose="020B0502020104020203" pitchFamily="34" charset="0"/>
                <a:ea typeface="Calibri" panose="020F0502020204030204" pitchFamily="34" charset="0"/>
                <a:cs typeface="Times New Roman" panose="02020603050405020304" pitchFamily="18" charset="0"/>
              </a:rPr>
              <a:t>) is a chronic progressive disease characterized by inflammation, fibrosis, and vascular dysfunction (1). Although the disease is named after its primary and perhaps most obvious clinical presentation of thickened skin, its extra-dermal features are wide and varied. These organ manifestations may include fibrotic phenomenon such as interstitial lung disease and esophageal </a:t>
            </a:r>
            <a:r>
              <a:rPr lang="en-US" sz="4800" dirty="0" err="1">
                <a:effectLst/>
                <a:latin typeface="Gill Sans MT" panose="020B0502020104020203" pitchFamily="34" charset="0"/>
                <a:ea typeface="Calibri" panose="020F0502020204030204" pitchFamily="34" charset="0"/>
                <a:cs typeface="Times New Roman" panose="02020603050405020304" pitchFamily="18" charset="0"/>
              </a:rPr>
              <a:t>stricturing</a:t>
            </a:r>
            <a:r>
              <a:rPr lang="en-US" sz="4800" dirty="0">
                <a:effectLst/>
                <a:latin typeface="Gill Sans MT" panose="020B0502020104020203" pitchFamily="34" charset="0"/>
                <a:ea typeface="Calibri" panose="020F0502020204030204" pitchFamily="34" charset="0"/>
                <a:cs typeface="Times New Roman" panose="02020603050405020304" pitchFamily="18" charset="0"/>
              </a:rPr>
              <a:t>, immune phenomena such as the abnormal presence of disease specific autoantibodies (such as anti-Scl70 and anti-centromere antibodies). </a:t>
            </a:r>
            <a:r>
              <a:rPr lang="en-US" sz="4800" dirty="0" err="1">
                <a:effectLst/>
                <a:latin typeface="Gill Sans MT" panose="020B0502020104020203" pitchFamily="34" charset="0"/>
                <a:ea typeface="Calibri" panose="020F0502020204030204" pitchFamily="34" charset="0"/>
                <a:cs typeface="Times New Roman" panose="02020603050405020304" pitchFamily="18" charset="0"/>
              </a:rPr>
              <a:t>SSc</a:t>
            </a:r>
            <a:r>
              <a:rPr lang="en-US" sz="4800" dirty="0">
                <a:effectLst/>
                <a:latin typeface="Gill Sans MT" panose="020B0502020104020203" pitchFamily="34" charset="0"/>
                <a:ea typeface="Calibri" panose="020F0502020204030204" pitchFamily="34" charset="0"/>
                <a:cs typeface="Times New Roman" panose="02020603050405020304" pitchFamily="18" charset="0"/>
              </a:rPr>
              <a:t> is also marked by vascular phenomenon such as Raynaud’s (and its associated complications i.e. digital pits and ulcers, acro-osteolysis, and in severe cases autoamputation), pulmonary arterial hypertension, gastric telangiectasias that predispose to bleeding, and scleroderma renal crisis with thrombotic microangiopathy.</a:t>
            </a:r>
            <a:endParaRPr lang="en-CA" sz="4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r>
              <a:rPr lang="en-US" sz="4800" dirty="0">
                <a:effectLst/>
                <a:latin typeface="Gill Sans MT" panose="020B0502020104020203" pitchFamily="34" charset="0"/>
                <a:ea typeface="Calibri" panose="020F0502020204030204" pitchFamily="34" charset="0"/>
                <a:cs typeface="Times New Roman" panose="02020603050405020304" pitchFamily="18" charset="0"/>
              </a:rPr>
              <a:t>The etiology of </a:t>
            </a:r>
            <a:r>
              <a:rPr lang="en-US" sz="4800" dirty="0" err="1">
                <a:effectLst/>
                <a:latin typeface="Gill Sans MT" panose="020B0502020104020203" pitchFamily="34" charset="0"/>
                <a:ea typeface="Calibri" panose="020F0502020204030204" pitchFamily="34" charset="0"/>
                <a:cs typeface="Times New Roman" panose="02020603050405020304" pitchFamily="18" charset="0"/>
              </a:rPr>
              <a:t>SSc</a:t>
            </a:r>
            <a:r>
              <a:rPr lang="en-US" sz="4800" dirty="0">
                <a:effectLst/>
                <a:latin typeface="Gill Sans MT" panose="020B0502020104020203" pitchFamily="34" charset="0"/>
                <a:ea typeface="Calibri" panose="020F0502020204030204" pitchFamily="34" charset="0"/>
                <a:cs typeface="Times New Roman" panose="02020603050405020304" pitchFamily="18" charset="0"/>
              </a:rPr>
              <a:t> remains incompletely understood, although most experts agree on a multifactorial disease process whereby individuals with a genetic predisposition may develop disease upon being exposed to an environmental trigger. Various genetic alleles have been linked to </a:t>
            </a:r>
            <a:r>
              <a:rPr lang="en-US" sz="4800" dirty="0" err="1">
                <a:effectLst/>
                <a:latin typeface="Gill Sans MT" panose="020B0502020104020203" pitchFamily="34" charset="0"/>
                <a:ea typeface="Calibri" panose="020F0502020204030204" pitchFamily="34" charset="0"/>
                <a:cs typeface="Times New Roman" panose="02020603050405020304" pitchFamily="18" charset="0"/>
              </a:rPr>
              <a:t>SSc</a:t>
            </a:r>
            <a:r>
              <a:rPr lang="en-US" sz="4800" dirty="0">
                <a:effectLst/>
                <a:latin typeface="Gill Sans MT" panose="020B0502020104020203" pitchFamily="34" charset="0"/>
                <a:ea typeface="Calibri" panose="020F0502020204030204" pitchFamily="34" charset="0"/>
                <a:cs typeface="Times New Roman" panose="02020603050405020304" pitchFamily="18" charset="0"/>
              </a:rPr>
              <a:t>, including DRB1*1101 (associated with anti-Scl70) and DRB1*0401-22 (associated with anti-centromere) (1). Some of the most tightly associated markers that predict risk of developing </a:t>
            </a:r>
            <a:r>
              <a:rPr lang="en-US" sz="4800" dirty="0" err="1">
                <a:effectLst/>
                <a:latin typeface="Gill Sans MT" panose="020B0502020104020203" pitchFamily="34" charset="0"/>
                <a:ea typeface="Calibri" panose="020F0502020204030204" pitchFamily="34" charset="0"/>
                <a:cs typeface="Times New Roman" panose="02020603050405020304" pitchFamily="18" charset="0"/>
              </a:rPr>
              <a:t>SSc</a:t>
            </a:r>
            <a:r>
              <a:rPr lang="en-US" sz="4800" dirty="0">
                <a:effectLst/>
                <a:latin typeface="Gill Sans MT" panose="020B0502020104020203" pitchFamily="34" charset="0"/>
                <a:ea typeface="Calibri" panose="020F0502020204030204" pitchFamily="34" charset="0"/>
                <a:cs typeface="Times New Roman" panose="02020603050405020304" pitchFamily="18" charset="0"/>
              </a:rPr>
              <a:t> are indeed those that encode signaling molecules within the immune system such as IRF-5, T-bet, STAT4, and T-cell receptor zeta chain (2). Environmental exposures that have been associated with </a:t>
            </a:r>
            <a:r>
              <a:rPr lang="en-US" sz="4800" dirty="0" err="1">
                <a:effectLst/>
                <a:latin typeface="Gill Sans MT" panose="020B0502020104020203" pitchFamily="34" charset="0"/>
                <a:ea typeface="Calibri" panose="020F0502020204030204" pitchFamily="34" charset="0"/>
                <a:cs typeface="Times New Roman" panose="02020603050405020304" pitchFamily="18" charset="0"/>
              </a:rPr>
              <a:t>SSc</a:t>
            </a:r>
            <a:r>
              <a:rPr lang="en-US" sz="4800" dirty="0">
                <a:effectLst/>
                <a:latin typeface="Gill Sans MT" panose="020B0502020104020203" pitchFamily="34" charset="0"/>
                <a:ea typeface="Calibri" panose="020F0502020204030204" pitchFamily="34" charset="0"/>
                <a:cs typeface="Times New Roman" panose="02020603050405020304" pitchFamily="18" charset="0"/>
              </a:rPr>
              <a:t> include silica, chlorinated solvents, welding fumes in male patients, and aromatic ketones/solvents in females. </a:t>
            </a:r>
            <a:endParaRPr lang="en-CA" sz="4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r>
              <a:rPr lang="en-US" sz="4800" dirty="0">
                <a:effectLst/>
                <a:latin typeface="Gill Sans MT" panose="020B0502020104020203" pitchFamily="34" charset="0"/>
                <a:ea typeface="Calibri" panose="020F0502020204030204" pitchFamily="34" charset="0"/>
                <a:cs typeface="Times New Roman" panose="02020603050405020304" pitchFamily="18" charset="0"/>
              </a:rPr>
              <a:t>Regardless of the inciting factors or initiation of disease, it appears that vascular dysfunction is ultimately the common denominator in the pathophysiology of </a:t>
            </a:r>
            <a:r>
              <a:rPr lang="en-US" sz="4800" dirty="0" err="1">
                <a:effectLst/>
                <a:latin typeface="Gill Sans MT" panose="020B0502020104020203" pitchFamily="34" charset="0"/>
                <a:ea typeface="Calibri" panose="020F0502020204030204" pitchFamily="34" charset="0"/>
                <a:cs typeface="Times New Roman" panose="02020603050405020304" pitchFamily="18" charset="0"/>
              </a:rPr>
              <a:t>SSc</a:t>
            </a:r>
            <a:r>
              <a:rPr lang="en-US" sz="4800" dirty="0">
                <a:effectLst/>
                <a:latin typeface="Gill Sans MT" panose="020B0502020104020203" pitchFamily="34" charset="0"/>
                <a:ea typeface="Calibri" panose="020F0502020204030204" pitchFamily="34" charset="0"/>
                <a:cs typeface="Times New Roman" panose="02020603050405020304" pitchFamily="18" charset="0"/>
              </a:rPr>
              <a:t> (3). There are various observations and lines of evidence to support this. Firstly, Raynaud’s phenomenon is present in almost all </a:t>
            </a:r>
            <a:r>
              <a:rPr lang="en-US" sz="4800" dirty="0" err="1">
                <a:effectLst/>
                <a:latin typeface="Gill Sans MT" panose="020B0502020104020203" pitchFamily="34" charset="0"/>
                <a:ea typeface="Calibri" panose="020F0502020204030204" pitchFamily="34" charset="0"/>
                <a:cs typeface="Times New Roman" panose="02020603050405020304" pitchFamily="18" charset="0"/>
              </a:rPr>
              <a:t>SSc</a:t>
            </a:r>
            <a:r>
              <a:rPr lang="en-US" sz="4800" dirty="0">
                <a:effectLst/>
                <a:latin typeface="Gill Sans MT" panose="020B0502020104020203" pitchFamily="34" charset="0"/>
                <a:ea typeface="Calibri" panose="020F0502020204030204" pitchFamily="34" charset="0"/>
                <a:cs typeface="Times New Roman" panose="02020603050405020304" pitchFamily="18" charset="0"/>
              </a:rPr>
              <a:t> patients and is usually the first clinical manifestation. It reflects a pathological process of vasoconstriction as well as intimal thickening in the small arteries of the distal extremities that lead to luminal narrowing and chronic tissue ischemia. Sclerodactyly ensues after the onset of Raynaud’s, and follows the same distribution starting in the digit tips and progressing proximally, suggesting that fibrosis may be causally related to the preceding vasculopathy. Indeed, it is well established that hypoxia is a potent trigger for the recruitment of local fibroblasts and subsequent deposition of extracellular matrix factors resulting in tissue fibrosis. Secondly, examination of the nailfold capillaries is highly informative in predicting which patients with isolated Raynaud’s phenomenon will progress to </a:t>
            </a:r>
            <a:r>
              <a:rPr lang="en-US" sz="4800" dirty="0" err="1">
                <a:effectLst/>
                <a:latin typeface="Gill Sans MT" panose="020B0502020104020203" pitchFamily="34" charset="0"/>
                <a:ea typeface="Calibri" panose="020F0502020204030204" pitchFamily="34" charset="0"/>
                <a:cs typeface="Times New Roman" panose="02020603050405020304" pitchFamily="18" charset="0"/>
              </a:rPr>
              <a:t>SSc</a:t>
            </a:r>
            <a:r>
              <a:rPr lang="en-US" sz="4800" dirty="0">
                <a:effectLst/>
                <a:latin typeface="Gill Sans MT" panose="020B0502020104020203" pitchFamily="34" charset="0"/>
                <a:ea typeface="Calibri" panose="020F0502020204030204" pitchFamily="34" charset="0"/>
                <a:cs typeface="Times New Roman" panose="02020603050405020304" pitchFamily="18" charset="0"/>
              </a:rPr>
              <a:t>. Although the changes in nailfold capillaries vary with the chronicity and stage of disease, key features include loss of capillary density, capillary enlargement, microhemorrhages, and disorganization of the normal capillary arrangement. It appears that this vasculopathy is not limited to the microvasculature in the digits, but also has macrovascular implications, as loss of nailfold capillary density is correlated with the severity of pulmonary arterial hypertension in </a:t>
            </a:r>
            <a:r>
              <a:rPr lang="en-US" sz="4800" dirty="0" err="1">
                <a:effectLst/>
                <a:latin typeface="Gill Sans MT" panose="020B0502020104020203" pitchFamily="34" charset="0"/>
                <a:ea typeface="Calibri" panose="020F0502020204030204" pitchFamily="34" charset="0"/>
                <a:cs typeface="Times New Roman" panose="02020603050405020304" pitchFamily="18" charset="0"/>
              </a:rPr>
              <a:t>SSc</a:t>
            </a:r>
            <a:r>
              <a:rPr lang="en-US" sz="4800" dirty="0">
                <a:effectLst/>
                <a:latin typeface="Gill Sans MT" panose="020B0502020104020203" pitchFamily="34" charset="0"/>
                <a:ea typeface="Calibri" panose="020F0502020204030204" pitchFamily="34" charset="0"/>
                <a:cs typeface="Times New Roman" panose="02020603050405020304" pitchFamily="18" charset="0"/>
              </a:rPr>
              <a:t>. Thirdly, endothelial cell dysfunction is an early event in </a:t>
            </a:r>
            <a:r>
              <a:rPr lang="en-US" sz="4800" dirty="0" err="1">
                <a:effectLst/>
                <a:latin typeface="Gill Sans MT" panose="020B0502020104020203" pitchFamily="34" charset="0"/>
                <a:ea typeface="Calibri" panose="020F0502020204030204" pitchFamily="34" charset="0"/>
                <a:cs typeface="Times New Roman" panose="02020603050405020304" pitchFamily="18" charset="0"/>
              </a:rPr>
              <a:t>SSc</a:t>
            </a:r>
            <a:r>
              <a:rPr lang="en-US" sz="4800" dirty="0">
                <a:effectLst/>
                <a:latin typeface="Gill Sans MT" panose="020B0502020104020203" pitchFamily="34" charset="0"/>
                <a:ea typeface="Calibri" panose="020F0502020204030204" pitchFamily="34" charset="0"/>
                <a:cs typeface="Times New Roman" panose="02020603050405020304" pitchFamily="18" charset="0"/>
              </a:rPr>
              <a:t> where vasoconstrictors such as endothelin-1 are overexpressed while local vasodilators such as nitric oxide and prostacyclin are downregulated.</a:t>
            </a:r>
            <a:endParaRPr lang="en-CA" sz="4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r>
              <a:rPr lang="en-US" sz="4800" dirty="0">
                <a:effectLst/>
                <a:latin typeface="Gill Sans MT" panose="020B0502020104020203" pitchFamily="34" charset="0"/>
                <a:ea typeface="Calibri" panose="020F0502020204030204" pitchFamily="34" charset="0"/>
                <a:cs typeface="Times New Roman" panose="02020603050405020304" pitchFamily="18" charset="0"/>
              </a:rPr>
              <a:t>More recent research into vasculopathy has suggested that a cytokine released by plasmacytoid dendritic cells named CXCL4 may play an important role in the pathogenesis of </a:t>
            </a:r>
            <a:r>
              <a:rPr lang="en-US" sz="4800" dirty="0" err="1">
                <a:effectLst/>
                <a:latin typeface="Gill Sans MT" panose="020B0502020104020203" pitchFamily="34" charset="0"/>
                <a:ea typeface="Calibri" panose="020F0502020204030204" pitchFamily="34" charset="0"/>
                <a:cs typeface="Times New Roman" panose="02020603050405020304" pitchFamily="18" charset="0"/>
              </a:rPr>
              <a:t>SSc</a:t>
            </a:r>
            <a:r>
              <a:rPr lang="en-US" sz="4800" dirty="0">
                <a:effectLst/>
                <a:latin typeface="Gill Sans MT" panose="020B0502020104020203" pitchFamily="34" charset="0"/>
                <a:ea typeface="Calibri" panose="020F0502020204030204" pitchFamily="34" charset="0"/>
                <a:cs typeface="Times New Roman" panose="02020603050405020304" pitchFamily="18" charset="0"/>
              </a:rPr>
              <a:t> (2). CXCL4, otherwise known as platelet factor 4 (PF4) is a 70 amino acid long protein with anti-angiogenic properties. Serum levels of PF4 were shown to be elevated in patients with </a:t>
            </a:r>
            <a:r>
              <a:rPr lang="en-US" sz="4800" dirty="0" err="1">
                <a:effectLst/>
                <a:latin typeface="Gill Sans MT" panose="020B0502020104020203" pitchFamily="34" charset="0"/>
                <a:ea typeface="Calibri" panose="020F0502020204030204" pitchFamily="34" charset="0"/>
                <a:cs typeface="Times New Roman" panose="02020603050405020304" pitchFamily="18" charset="0"/>
              </a:rPr>
              <a:t>SSc</a:t>
            </a:r>
            <a:r>
              <a:rPr lang="en-US" sz="4800" dirty="0">
                <a:effectLst/>
                <a:latin typeface="Gill Sans MT" panose="020B0502020104020203" pitchFamily="34" charset="0"/>
                <a:ea typeface="Calibri" panose="020F0502020204030204" pitchFamily="34" charset="0"/>
                <a:cs typeface="Times New Roman" panose="02020603050405020304" pitchFamily="18" charset="0"/>
              </a:rPr>
              <a:t> but </a:t>
            </a:r>
            <a:r>
              <a:rPr lang="en-US" sz="4800" dirty="0">
                <a:effectLst/>
                <a:latin typeface="Calibri" panose="020F0502020204030204" pitchFamily="34" charset="0"/>
                <a:ea typeface="Calibri" panose="020F0502020204030204" pitchFamily="34" charset="0"/>
                <a:cs typeface="Times New Roman" panose="02020603050405020304" pitchFamily="18" charset="0"/>
              </a:rPr>
              <a:t> </a:t>
            </a:r>
            <a:r>
              <a:rPr lang="en-US" sz="4800" dirty="0">
                <a:effectLst/>
                <a:latin typeface="Gill Sans MT" panose="020B0502020104020203" pitchFamily="34" charset="0"/>
                <a:ea typeface="Calibri" panose="020F0502020204030204" pitchFamily="34" charset="0"/>
                <a:cs typeface="Times New Roman" panose="02020603050405020304" pitchFamily="18" charset="0"/>
              </a:rPr>
              <a:t>not in those with systemic lupus, ankylosing spondylitis, liver fibrosis, or controls. It was associated with fibrosis of skin and lung parenchyma, as well as with pulmonary arterial hypertension. Interestingly, the levels of PF4 correlated with the stages of developing </a:t>
            </a:r>
            <a:r>
              <a:rPr lang="en-US" sz="4800" dirty="0" err="1">
                <a:effectLst/>
                <a:latin typeface="Gill Sans MT" panose="020B0502020104020203" pitchFamily="34" charset="0"/>
                <a:ea typeface="Calibri" panose="020F0502020204030204" pitchFamily="34" charset="0"/>
                <a:cs typeface="Times New Roman" panose="02020603050405020304" pitchFamily="18" charset="0"/>
              </a:rPr>
              <a:t>SSc</a:t>
            </a:r>
            <a:r>
              <a:rPr lang="en-US" sz="4800" dirty="0">
                <a:effectLst/>
                <a:latin typeface="Gill Sans MT" panose="020B0502020104020203" pitchFamily="34" charset="0"/>
                <a:ea typeface="Calibri" panose="020F0502020204030204" pitchFamily="34" charset="0"/>
                <a:cs typeface="Times New Roman" panose="02020603050405020304" pitchFamily="18" charset="0"/>
              </a:rPr>
              <a:t>; i.e. they increased in order of the following groups: primary isolated Raynaud’s, Raynaud’s with antinuclear antibodies, and finally Raynaud’s with nailfold capillary abnormalities and </a:t>
            </a:r>
            <a:r>
              <a:rPr lang="en-US" sz="4800" dirty="0" err="1">
                <a:effectLst/>
                <a:latin typeface="Gill Sans MT" panose="020B0502020104020203" pitchFamily="34" charset="0"/>
                <a:ea typeface="Calibri" panose="020F0502020204030204" pitchFamily="34" charset="0"/>
                <a:cs typeface="Times New Roman" panose="02020603050405020304" pitchFamily="18" charset="0"/>
              </a:rPr>
              <a:t>SSc</a:t>
            </a:r>
            <a:r>
              <a:rPr lang="en-US" sz="4800" dirty="0">
                <a:effectLst/>
                <a:latin typeface="Gill Sans MT" panose="020B0502020104020203" pitchFamily="34" charset="0"/>
                <a:ea typeface="Calibri" panose="020F0502020204030204" pitchFamily="34" charset="0"/>
                <a:cs typeface="Times New Roman" panose="02020603050405020304" pitchFamily="18" charset="0"/>
              </a:rPr>
              <a:t> specific autoantibodies. PF4 is able to downregulate antifibrotic cytokines such as interferon-y, and enhance expression of profibrotic cytokines. Vascular endothelial growth factor (VEGF) levels are increased in patients with Raynaud’s presumably in response to hypoxia, but PF4 has been shown to attenuate its effects which may explain the absence of neovascularization despite high VEGF levels. Interestingly, in vivo experiments showed increased immune cell infiltration and skin fibrosis in mice treated with PF4 via a subcutaneous pump, compared to controls. </a:t>
            </a:r>
            <a:endParaRPr lang="en-CA" sz="4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r>
              <a:rPr lang="en-US" sz="4800" dirty="0">
                <a:effectLst/>
                <a:latin typeface="Gill Sans MT" panose="020B0502020104020203" pitchFamily="34" charset="0"/>
                <a:ea typeface="Calibri" panose="020F0502020204030204" pitchFamily="34" charset="0"/>
                <a:cs typeface="Times New Roman" panose="02020603050405020304" pitchFamily="18" charset="0"/>
              </a:rPr>
              <a:t>In addition to this, research into a potentially life-threatening condition termed Heparin Induced Thrombotic Thrombocytopenia (HITT), has also revealed that PF4 binds with high affinity to heparin (4). </a:t>
            </a:r>
            <a:r>
              <a:rPr lang="en-US" sz="4800" dirty="0">
                <a:effectLst/>
                <a:latin typeface="Gill Sans MT" panose="020B0502020104020203" pitchFamily="34" charset="0"/>
                <a:ea typeface="Calibri" panose="020F0502020204030204" pitchFamily="34" charset="0"/>
                <a:cs typeface="Calibri" panose="020F0502020204030204" pitchFamily="34" charset="0"/>
              </a:rPr>
              <a:t>HITT most commonly occurs in patients undergoing cardiac surgery and treated with heparin, who for unknown reasons also have baseline low levels of pre-existing anti-PF4 secreting B cells. Exposure to heparin triggers the formation of antibodies targeting the PF4-heparin complex leading to thrombocytopenia, thromboses, as well as an increase in circulating PF4. </a:t>
            </a:r>
            <a:endParaRPr lang="en-CA" sz="4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r>
              <a:rPr lang="en-US" sz="4800" dirty="0">
                <a:effectLst/>
                <a:latin typeface="Gill Sans MT" panose="020B0502020104020203" pitchFamily="34" charset="0"/>
                <a:ea typeface="Calibri" panose="020F0502020204030204" pitchFamily="34" charset="0"/>
                <a:cs typeface="Times New Roman" panose="02020603050405020304" pitchFamily="18" charset="0"/>
              </a:rPr>
              <a:t>Taken together, we hypothesize that PF4 may be central to the vasculopathy that characterizes </a:t>
            </a:r>
            <a:r>
              <a:rPr lang="en-US" sz="4800" dirty="0" err="1">
                <a:effectLst/>
                <a:latin typeface="Gill Sans MT" panose="020B0502020104020203" pitchFamily="34" charset="0"/>
                <a:ea typeface="Calibri" panose="020F0502020204030204" pitchFamily="34" charset="0"/>
                <a:cs typeface="Times New Roman" panose="02020603050405020304" pitchFamily="18" charset="0"/>
              </a:rPr>
              <a:t>SSc</a:t>
            </a:r>
            <a:r>
              <a:rPr lang="en-US" sz="4800" dirty="0">
                <a:effectLst/>
                <a:latin typeface="Gill Sans MT" panose="020B0502020104020203" pitchFamily="34" charset="0"/>
                <a:ea typeface="Calibri" panose="020F0502020204030204" pitchFamily="34" charset="0"/>
                <a:cs typeface="Times New Roman" panose="02020603050405020304" pitchFamily="18" charset="0"/>
              </a:rPr>
              <a:t>. Specifically, the pathogenesis of </a:t>
            </a:r>
            <a:r>
              <a:rPr lang="en-US" sz="4800" dirty="0" err="1">
                <a:effectLst/>
                <a:latin typeface="Gill Sans MT" panose="020B0502020104020203" pitchFamily="34" charset="0"/>
                <a:ea typeface="Calibri" panose="020F0502020204030204" pitchFamily="34" charset="0"/>
                <a:cs typeface="Times New Roman" panose="02020603050405020304" pitchFamily="18" charset="0"/>
              </a:rPr>
              <a:t>SSc</a:t>
            </a:r>
            <a:r>
              <a:rPr lang="en-US" sz="4800" dirty="0">
                <a:effectLst/>
                <a:latin typeface="Gill Sans MT" panose="020B0502020104020203" pitchFamily="34" charset="0"/>
                <a:ea typeface="Calibri" panose="020F0502020204030204" pitchFamily="34" charset="0"/>
                <a:cs typeface="Times New Roman" panose="02020603050405020304" pitchFamily="18" charset="0"/>
              </a:rPr>
              <a:t> may start with an environmental exposure that triggers an immune response causing injury to endothelial cells. This is histologically supported by perivascular immune cell infiltrates of macrophages, B and T cells, and autoantibody generation (3). Local inflammation and injury lead to endothelial dysfunction, with platelet activation and </a:t>
            </a:r>
            <a:r>
              <a:rPr lang="en-US" sz="4800" dirty="0" err="1">
                <a:effectLst/>
                <a:latin typeface="Gill Sans MT" panose="020B0502020104020203" pitchFamily="34" charset="0"/>
                <a:ea typeface="Calibri" panose="020F0502020204030204" pitchFamily="34" charset="0"/>
                <a:cs typeface="Times New Roman" panose="02020603050405020304" pitchFamily="18" charset="0"/>
              </a:rPr>
              <a:t>microthromboses</a:t>
            </a:r>
            <a:r>
              <a:rPr lang="en-US" sz="4800" dirty="0">
                <a:effectLst/>
                <a:latin typeface="Gill Sans MT" panose="020B0502020104020203" pitchFamily="34" charset="0"/>
                <a:ea typeface="Calibri" panose="020F0502020204030204" pitchFamily="34" charset="0"/>
                <a:cs typeface="Times New Roman" panose="02020603050405020304" pitchFamily="18" charset="0"/>
              </a:rPr>
              <a:t> driven at least in part by PF4. Downstream hypoxia and reperfusion injury arise from this, and results in activation of fibroblasts causing scarring in the vasculature which further exacerbates hypoxia, fibrosis, and tissue damage. </a:t>
            </a:r>
            <a:endParaRPr lang="en-CA" sz="4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r>
              <a:rPr lang="en-US" sz="4800" dirty="0">
                <a:effectLst/>
                <a:latin typeface="Gill Sans MT" panose="020B0502020104020203" pitchFamily="34" charset="0"/>
                <a:ea typeface="Calibri" panose="020F0502020204030204" pitchFamily="34" charset="0"/>
                <a:cs typeface="Calibri" panose="020F0502020204030204" pitchFamily="34" charset="0"/>
              </a:rPr>
              <a:t>Furthermore, in </a:t>
            </a:r>
            <a:r>
              <a:rPr lang="en-US" sz="4800" dirty="0" err="1">
                <a:effectLst/>
                <a:latin typeface="Gill Sans MT" panose="020B0502020104020203" pitchFamily="34" charset="0"/>
                <a:ea typeface="Calibri" panose="020F0502020204030204" pitchFamily="34" charset="0"/>
                <a:cs typeface="Calibri" panose="020F0502020204030204" pitchFamily="34" charset="0"/>
              </a:rPr>
              <a:t>SSc</a:t>
            </a:r>
            <a:r>
              <a:rPr lang="en-US" sz="4800" dirty="0">
                <a:effectLst/>
                <a:latin typeface="Gill Sans MT" panose="020B0502020104020203" pitchFamily="34" charset="0"/>
                <a:ea typeface="Calibri" panose="020F0502020204030204" pitchFamily="34" charset="0"/>
                <a:cs typeface="Calibri" panose="020F0502020204030204" pitchFamily="34" charset="0"/>
              </a:rPr>
              <a:t> patients who do not have pre-existing autoantibodies to PF4, the administration of heparin may effectively sequester circulating PF4 without inducing HIT, thereby preventing PF4-induced vasculopathy. In order to test this novel hypothesis, we performed three pilot analyses to generate data that will underpin future larger studies with the ultimate goal of providing an inexpensive, yet efficacious therapy for </a:t>
            </a:r>
            <a:r>
              <a:rPr lang="en-US" sz="4800" dirty="0" err="1">
                <a:effectLst/>
                <a:latin typeface="Gill Sans MT" panose="020B0502020104020203" pitchFamily="34" charset="0"/>
                <a:ea typeface="Calibri" panose="020F0502020204030204" pitchFamily="34" charset="0"/>
                <a:cs typeface="Calibri" panose="020F0502020204030204" pitchFamily="34" charset="0"/>
              </a:rPr>
              <a:t>SSc</a:t>
            </a:r>
            <a:r>
              <a:rPr lang="en-US" sz="4800" dirty="0">
                <a:effectLst/>
                <a:latin typeface="Gill Sans MT" panose="020B0502020104020203" pitchFamily="34" charset="0"/>
                <a:ea typeface="Calibri" panose="020F0502020204030204" pitchFamily="34" charset="0"/>
                <a:cs typeface="Calibri" panose="020F0502020204030204" pitchFamily="34" charset="0"/>
              </a:rPr>
              <a:t>, particularly in its early stages. </a:t>
            </a:r>
            <a:endParaRPr lang="en-CA" sz="4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r>
              <a:rPr lang="en-US" sz="4800" dirty="0">
                <a:effectLst/>
                <a:latin typeface="Gill Sans MT" panose="020B0502020104020203" pitchFamily="34" charset="0"/>
                <a:ea typeface="Calibri" panose="020F0502020204030204" pitchFamily="34" charset="0"/>
                <a:cs typeface="Calibri" panose="020F0502020204030204" pitchFamily="34" charset="0"/>
              </a:rPr>
              <a:t> </a:t>
            </a:r>
            <a:endParaRPr lang="en-CA" sz="4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r>
              <a:rPr lang="en-US" sz="4800" b="1" dirty="0">
                <a:effectLst/>
                <a:latin typeface="Gill Sans MT" panose="020B0502020104020203" pitchFamily="34" charset="0"/>
                <a:ea typeface="Calibri" panose="020F0502020204030204" pitchFamily="34" charset="0"/>
                <a:cs typeface="Calibri" panose="020F0502020204030204" pitchFamily="34" charset="0"/>
              </a:rPr>
              <a:t>References</a:t>
            </a:r>
            <a:endParaRPr lang="en-CA" sz="4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r>
              <a:rPr lang="en-US" sz="1800" dirty="0">
                <a:effectLst/>
                <a:latin typeface="Gill Sans MT" panose="020B0502020104020203" pitchFamily="34" charset="0"/>
                <a:ea typeface="Calibri" panose="020F0502020204030204" pitchFamily="34" charset="0"/>
                <a:cs typeface="Times New Roman" panose="02020603050405020304" pitchFamily="18" charset="0"/>
              </a:rPr>
              <a:t> </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r>
              <a:rPr lang="en-US" sz="1800" dirty="0">
                <a:effectLst/>
                <a:latin typeface="Gill Sans MT" panose="020B0502020104020203" pitchFamily="34" charset="0"/>
                <a:ea typeface="Calibri" panose="020F0502020204030204" pitchFamily="34" charset="0"/>
                <a:cs typeface="Times New Roman" panose="02020603050405020304" pitchFamily="18" charset="0"/>
              </a:rPr>
              <a:t>1. 	Claire A, </a:t>
            </a:r>
            <a:r>
              <a:rPr lang="en-US" sz="1800" dirty="0" err="1">
                <a:effectLst/>
                <a:latin typeface="Gill Sans MT" panose="020B0502020104020203" pitchFamily="34" charset="0"/>
                <a:ea typeface="Calibri" panose="020F0502020204030204" pitchFamily="34" charset="0"/>
                <a:cs typeface="Times New Roman" panose="02020603050405020304" pitchFamily="18" charset="0"/>
              </a:rPr>
              <a:t>Cacoub</a:t>
            </a:r>
            <a:r>
              <a:rPr lang="en-US" sz="1800" dirty="0">
                <a:effectLst/>
                <a:latin typeface="Gill Sans MT" panose="020B0502020104020203" pitchFamily="34" charset="0"/>
                <a:ea typeface="Calibri" panose="020F0502020204030204" pitchFamily="34" charset="0"/>
                <a:cs typeface="Times New Roman" panose="02020603050405020304" pitchFamily="18" charset="0"/>
              </a:rPr>
              <a:t> P. Autoimmunity Reviews Systemic sclerosis : An update in 2016. </a:t>
            </a:r>
            <a:r>
              <a:rPr lang="fr-CA" sz="1800" dirty="0" err="1">
                <a:effectLst/>
                <a:latin typeface="Gill Sans MT" panose="020B0502020104020203" pitchFamily="34" charset="0"/>
                <a:ea typeface="Calibri" panose="020F0502020204030204" pitchFamily="34" charset="0"/>
                <a:cs typeface="Times New Roman" panose="02020603050405020304" pitchFamily="18" charset="0"/>
              </a:rPr>
              <a:t>Autoimmun</a:t>
            </a:r>
            <a:r>
              <a:rPr lang="fr-CA" sz="1800" dirty="0">
                <a:effectLst/>
                <a:latin typeface="Gill Sans MT" panose="020B0502020104020203" pitchFamily="34" charset="0"/>
                <a:ea typeface="Calibri" panose="020F0502020204030204" pitchFamily="34" charset="0"/>
                <a:cs typeface="Times New Roman" panose="02020603050405020304" pitchFamily="18" charset="0"/>
              </a:rPr>
              <a:t> </a:t>
            </a:r>
            <a:r>
              <a:rPr lang="fr-CA" sz="1800" dirty="0" err="1">
                <a:effectLst/>
                <a:latin typeface="Gill Sans MT" panose="020B0502020104020203" pitchFamily="34" charset="0"/>
                <a:ea typeface="Calibri" panose="020F0502020204030204" pitchFamily="34" charset="0"/>
                <a:cs typeface="Times New Roman" panose="02020603050405020304" pitchFamily="18" charset="0"/>
              </a:rPr>
              <a:t>Rev</a:t>
            </a:r>
            <a:r>
              <a:rPr lang="fr-CA" sz="1800" dirty="0">
                <a:effectLst/>
                <a:latin typeface="Gill Sans MT" panose="020B0502020104020203" pitchFamily="34" charset="0"/>
                <a:ea typeface="Calibri" panose="020F0502020204030204" pitchFamily="34" charset="0"/>
                <a:cs typeface="Times New Roman" panose="02020603050405020304" pitchFamily="18" charset="0"/>
              </a:rPr>
              <a:t>. 2016;15(5):417–26. </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r>
              <a:rPr lang="fr-CA" sz="1800" dirty="0">
                <a:effectLst/>
                <a:latin typeface="Gill Sans MT" panose="020B0502020104020203" pitchFamily="34" charset="0"/>
                <a:ea typeface="Calibri" panose="020F0502020204030204" pitchFamily="34" charset="0"/>
                <a:cs typeface="Times New Roman" panose="02020603050405020304" pitchFamily="18" charset="0"/>
              </a:rPr>
              <a:t>2. 	Bon L Van, </a:t>
            </a:r>
            <a:r>
              <a:rPr lang="fr-CA" sz="1800" dirty="0" err="1">
                <a:effectLst/>
                <a:latin typeface="Gill Sans MT" panose="020B0502020104020203" pitchFamily="34" charset="0"/>
                <a:ea typeface="Calibri" panose="020F0502020204030204" pitchFamily="34" charset="0"/>
                <a:cs typeface="Times New Roman" panose="02020603050405020304" pitchFamily="18" charset="0"/>
              </a:rPr>
              <a:t>Affandi</a:t>
            </a:r>
            <a:r>
              <a:rPr lang="fr-CA" sz="1800" dirty="0">
                <a:effectLst/>
                <a:latin typeface="Gill Sans MT" panose="020B0502020104020203" pitchFamily="34" charset="0"/>
                <a:ea typeface="Calibri" panose="020F0502020204030204" pitchFamily="34" charset="0"/>
                <a:cs typeface="Times New Roman" panose="02020603050405020304" pitchFamily="18" charset="0"/>
              </a:rPr>
              <a:t> AJ, </a:t>
            </a:r>
            <a:r>
              <a:rPr lang="fr-CA" sz="1800" dirty="0" err="1">
                <a:effectLst/>
                <a:latin typeface="Gill Sans MT" panose="020B0502020104020203" pitchFamily="34" charset="0"/>
                <a:ea typeface="Calibri" panose="020F0502020204030204" pitchFamily="34" charset="0"/>
                <a:cs typeface="Times New Roman" panose="02020603050405020304" pitchFamily="18" charset="0"/>
              </a:rPr>
              <a:t>Broen</a:t>
            </a:r>
            <a:r>
              <a:rPr lang="fr-CA" sz="1800" dirty="0">
                <a:effectLst/>
                <a:latin typeface="Gill Sans MT" panose="020B0502020104020203" pitchFamily="34" charset="0"/>
                <a:ea typeface="Calibri" panose="020F0502020204030204" pitchFamily="34" charset="0"/>
                <a:cs typeface="Times New Roman" panose="02020603050405020304" pitchFamily="18" charset="0"/>
              </a:rPr>
              <a:t> J, Christmann RB, </a:t>
            </a:r>
            <a:r>
              <a:rPr lang="fr-CA" sz="1800" dirty="0" err="1">
                <a:effectLst/>
                <a:latin typeface="Gill Sans MT" panose="020B0502020104020203" pitchFamily="34" charset="0"/>
                <a:ea typeface="Calibri" panose="020F0502020204030204" pitchFamily="34" charset="0"/>
                <a:cs typeface="Times New Roman" panose="02020603050405020304" pitchFamily="18" charset="0"/>
              </a:rPr>
              <a:t>Marijnissen</a:t>
            </a:r>
            <a:r>
              <a:rPr lang="fr-CA" sz="1800" dirty="0">
                <a:effectLst/>
                <a:latin typeface="Gill Sans MT" panose="020B0502020104020203" pitchFamily="34" charset="0"/>
                <a:ea typeface="Calibri" panose="020F0502020204030204" pitchFamily="34" charset="0"/>
                <a:cs typeface="Times New Roman" panose="02020603050405020304" pitchFamily="18" charset="0"/>
              </a:rPr>
              <a:t> RJ, </a:t>
            </a:r>
            <a:r>
              <a:rPr lang="fr-CA" sz="1800" dirty="0" err="1">
                <a:effectLst/>
                <a:latin typeface="Gill Sans MT" panose="020B0502020104020203" pitchFamily="34" charset="0"/>
                <a:ea typeface="Calibri" panose="020F0502020204030204" pitchFamily="34" charset="0"/>
                <a:cs typeface="Times New Roman" panose="02020603050405020304" pitchFamily="18" charset="0"/>
              </a:rPr>
              <a:t>Stawski</a:t>
            </a:r>
            <a:r>
              <a:rPr lang="fr-CA" sz="1800" dirty="0">
                <a:effectLst/>
                <a:latin typeface="Gill Sans MT" panose="020B0502020104020203" pitchFamily="34" charset="0"/>
                <a:ea typeface="Calibri" panose="020F0502020204030204" pitchFamily="34" charset="0"/>
                <a:cs typeface="Times New Roman" panose="02020603050405020304" pitchFamily="18" charset="0"/>
              </a:rPr>
              <a:t> L, et al. </a:t>
            </a:r>
            <a:r>
              <a:rPr lang="en-US" sz="1800" dirty="0">
                <a:effectLst/>
                <a:latin typeface="Gill Sans MT" panose="020B0502020104020203" pitchFamily="34" charset="0"/>
                <a:ea typeface="Calibri" panose="020F0502020204030204" pitchFamily="34" charset="0"/>
                <a:cs typeface="Times New Roman" panose="02020603050405020304" pitchFamily="18" charset="0"/>
              </a:rPr>
              <a:t>Proteome-wide Analysis and CXCL4 as a Biomarker in Systemic Sclerosis. 2014;433–43. </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r>
              <a:rPr lang="en-US" sz="1800" dirty="0">
                <a:effectLst/>
                <a:latin typeface="Gill Sans MT" panose="020B0502020104020203" pitchFamily="34" charset="0"/>
                <a:ea typeface="Calibri" panose="020F0502020204030204" pitchFamily="34" charset="0"/>
                <a:cs typeface="Times New Roman" panose="02020603050405020304" pitchFamily="18" charset="0"/>
              </a:rPr>
              <a:t>3. 	</a:t>
            </a:r>
            <a:r>
              <a:rPr lang="en-US" sz="1800" dirty="0" err="1">
                <a:effectLst/>
                <a:latin typeface="Gill Sans MT" panose="020B0502020104020203" pitchFamily="34" charset="0"/>
                <a:ea typeface="Calibri" panose="020F0502020204030204" pitchFamily="34" charset="0"/>
                <a:cs typeface="Times New Roman" panose="02020603050405020304" pitchFamily="18" charset="0"/>
              </a:rPr>
              <a:t>Matucci-cerinic</a:t>
            </a:r>
            <a:r>
              <a:rPr lang="en-US" sz="1800" dirty="0">
                <a:effectLst/>
                <a:latin typeface="Gill Sans MT" panose="020B0502020104020203" pitchFamily="34" charset="0"/>
                <a:ea typeface="Calibri" panose="020F0502020204030204" pitchFamily="34" charset="0"/>
                <a:cs typeface="Times New Roman" panose="02020603050405020304" pitchFamily="18" charset="0"/>
              </a:rPr>
              <a:t> M, </a:t>
            </a:r>
            <a:r>
              <a:rPr lang="en-US" sz="1800" dirty="0" err="1">
                <a:effectLst/>
                <a:latin typeface="Gill Sans MT" panose="020B0502020104020203" pitchFamily="34" charset="0"/>
                <a:ea typeface="Calibri" panose="020F0502020204030204" pitchFamily="34" charset="0"/>
                <a:cs typeface="Times New Roman" panose="02020603050405020304" pitchFamily="18" charset="0"/>
              </a:rPr>
              <a:t>Kahaleh</a:t>
            </a:r>
            <a:r>
              <a:rPr lang="en-US" sz="1800" dirty="0">
                <a:effectLst/>
                <a:latin typeface="Gill Sans MT" panose="020B0502020104020203" pitchFamily="34" charset="0"/>
                <a:ea typeface="Calibri" panose="020F0502020204030204" pitchFamily="34" charset="0"/>
                <a:cs typeface="Times New Roman" panose="02020603050405020304" pitchFamily="18" charset="0"/>
              </a:rPr>
              <a:t> B, Wigley FM. Arthritis &amp; Rheumatism Evidence That Systemic Sclerosis Is a Vascular Disease. </a:t>
            </a:r>
            <a:r>
              <a:rPr lang="fr-CA" sz="1800" dirty="0">
                <a:effectLst/>
                <a:latin typeface="Gill Sans MT" panose="020B0502020104020203" pitchFamily="34" charset="0"/>
                <a:ea typeface="Calibri" panose="020F0502020204030204" pitchFamily="34" charset="0"/>
                <a:cs typeface="Times New Roman" panose="02020603050405020304" pitchFamily="18" charset="0"/>
              </a:rPr>
              <a:t>2013;65(8):1953–62. </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r>
              <a:rPr lang="fr-CA" sz="1800" dirty="0">
                <a:effectLst/>
                <a:latin typeface="Gill Sans MT" panose="020B0502020104020203" pitchFamily="34" charset="0"/>
                <a:ea typeface="Calibri" panose="020F0502020204030204" pitchFamily="34" charset="0"/>
                <a:cs typeface="Times New Roman" panose="02020603050405020304" pitchFamily="18" charset="0"/>
              </a:rPr>
              <a:t>4. 	</a:t>
            </a:r>
            <a:r>
              <a:rPr lang="fr-CA" sz="1800" dirty="0" err="1">
                <a:effectLst/>
                <a:latin typeface="Gill Sans MT" panose="020B0502020104020203" pitchFamily="34" charset="0"/>
                <a:ea typeface="Calibri" panose="020F0502020204030204" pitchFamily="34" charset="0"/>
                <a:cs typeface="Times New Roman" panose="02020603050405020304" pitchFamily="18" charset="0"/>
              </a:rPr>
              <a:t>Nazy</a:t>
            </a:r>
            <a:r>
              <a:rPr lang="fr-CA" sz="1800" dirty="0">
                <a:effectLst/>
                <a:latin typeface="Gill Sans MT" panose="020B0502020104020203" pitchFamily="34" charset="0"/>
                <a:ea typeface="Calibri" panose="020F0502020204030204" pitchFamily="34" charset="0"/>
                <a:cs typeface="Times New Roman" panose="02020603050405020304" pitchFamily="18" charset="0"/>
              </a:rPr>
              <a:t> I, </a:t>
            </a:r>
            <a:r>
              <a:rPr lang="fr-CA" sz="1800" dirty="0" err="1">
                <a:effectLst/>
                <a:latin typeface="Gill Sans MT" panose="020B0502020104020203" pitchFamily="34" charset="0"/>
                <a:ea typeface="Calibri" panose="020F0502020204030204" pitchFamily="34" charset="0"/>
                <a:cs typeface="Times New Roman" panose="02020603050405020304" pitchFamily="18" charset="0"/>
              </a:rPr>
              <a:t>Clare</a:t>
            </a:r>
            <a:r>
              <a:rPr lang="fr-CA" sz="1800" dirty="0">
                <a:effectLst/>
                <a:latin typeface="Gill Sans MT" panose="020B0502020104020203" pitchFamily="34" charset="0"/>
                <a:ea typeface="Calibri" panose="020F0502020204030204" pitchFamily="34" charset="0"/>
                <a:cs typeface="Times New Roman" panose="02020603050405020304" pitchFamily="18" charset="0"/>
              </a:rPr>
              <a:t> R, </a:t>
            </a:r>
            <a:r>
              <a:rPr lang="fr-CA" sz="1800" dirty="0" err="1">
                <a:effectLst/>
                <a:latin typeface="Gill Sans MT" panose="020B0502020104020203" pitchFamily="34" charset="0"/>
                <a:ea typeface="Calibri" panose="020F0502020204030204" pitchFamily="34" charset="0"/>
                <a:cs typeface="Times New Roman" panose="02020603050405020304" pitchFamily="18" charset="0"/>
              </a:rPr>
              <a:t>Staibano</a:t>
            </a:r>
            <a:r>
              <a:rPr lang="fr-CA" sz="1800" dirty="0">
                <a:effectLst/>
                <a:latin typeface="Gill Sans MT" panose="020B0502020104020203" pitchFamily="34" charset="0"/>
                <a:ea typeface="Calibri" panose="020F0502020204030204" pitchFamily="34" charset="0"/>
                <a:cs typeface="Times New Roman" panose="02020603050405020304" pitchFamily="18" charset="0"/>
              </a:rPr>
              <a:t> P, </a:t>
            </a:r>
            <a:r>
              <a:rPr lang="fr-CA" sz="1800" dirty="0" err="1">
                <a:effectLst/>
                <a:latin typeface="Gill Sans MT" panose="020B0502020104020203" pitchFamily="34" charset="0"/>
                <a:ea typeface="Calibri" panose="020F0502020204030204" pitchFamily="34" charset="0"/>
                <a:cs typeface="Times New Roman" panose="02020603050405020304" pitchFamily="18" charset="0"/>
              </a:rPr>
              <a:t>Warkentin</a:t>
            </a:r>
            <a:r>
              <a:rPr lang="fr-CA" sz="1800" dirty="0">
                <a:effectLst/>
                <a:latin typeface="Gill Sans MT" panose="020B0502020104020203" pitchFamily="34" charset="0"/>
                <a:ea typeface="Calibri" panose="020F0502020204030204" pitchFamily="34" charset="0"/>
                <a:cs typeface="Times New Roman" panose="02020603050405020304" pitchFamily="18" charset="0"/>
              </a:rPr>
              <a:t> TE, </a:t>
            </a:r>
            <a:r>
              <a:rPr lang="fr-CA" sz="1800" dirty="0" err="1">
                <a:effectLst/>
                <a:latin typeface="Gill Sans MT" panose="020B0502020104020203" pitchFamily="34" charset="0"/>
                <a:ea typeface="Calibri" panose="020F0502020204030204" pitchFamily="34" charset="0"/>
                <a:cs typeface="Times New Roman" panose="02020603050405020304" pitchFamily="18" charset="0"/>
              </a:rPr>
              <a:t>Larché</a:t>
            </a:r>
            <a:r>
              <a:rPr lang="fr-CA" sz="1800" dirty="0">
                <a:effectLst/>
                <a:latin typeface="Gill Sans MT" panose="020B0502020104020203" pitchFamily="34" charset="0"/>
                <a:ea typeface="Calibri" panose="020F0502020204030204" pitchFamily="34" charset="0"/>
                <a:cs typeface="Times New Roman" panose="02020603050405020304" pitchFamily="18" charset="0"/>
              </a:rPr>
              <a:t> M, Moore JC, et al. </a:t>
            </a:r>
            <a:r>
              <a:rPr lang="en-US" sz="1800" dirty="0">
                <a:effectLst/>
                <a:latin typeface="Gill Sans MT" panose="020B0502020104020203" pitchFamily="34" charset="0"/>
                <a:ea typeface="Calibri" panose="020F0502020204030204" pitchFamily="34" charset="0"/>
                <a:cs typeface="Times New Roman" panose="02020603050405020304" pitchFamily="18" charset="0"/>
              </a:rPr>
              <a:t>Cellular immune responses to platelet factor 4 and heparin complexes in patients with heparin-induced thrombocytopenia. J </a:t>
            </a:r>
            <a:r>
              <a:rPr lang="en-US" sz="1800" dirty="0" err="1">
                <a:effectLst/>
                <a:latin typeface="Gill Sans MT" panose="020B0502020104020203" pitchFamily="34" charset="0"/>
                <a:ea typeface="Calibri" panose="020F0502020204030204" pitchFamily="34" charset="0"/>
                <a:cs typeface="Times New Roman" panose="02020603050405020304" pitchFamily="18" charset="0"/>
              </a:rPr>
              <a:t>Thromb</a:t>
            </a:r>
            <a:r>
              <a:rPr lang="en-US" sz="1800" dirty="0">
                <a:effectLst/>
                <a:latin typeface="Gill Sans MT" panose="020B0502020104020203" pitchFamily="34" charset="0"/>
                <a:ea typeface="Calibri" panose="020F0502020204030204" pitchFamily="34" charset="0"/>
                <a:cs typeface="Times New Roman" panose="02020603050405020304" pitchFamily="18" charset="0"/>
              </a:rPr>
              <a:t> </a:t>
            </a:r>
            <a:r>
              <a:rPr lang="en-US" sz="1800" dirty="0" err="1">
                <a:effectLst/>
                <a:latin typeface="Gill Sans MT" panose="020B0502020104020203" pitchFamily="34" charset="0"/>
                <a:ea typeface="Calibri" panose="020F0502020204030204" pitchFamily="34" charset="0"/>
                <a:cs typeface="Times New Roman" panose="02020603050405020304" pitchFamily="18" charset="0"/>
              </a:rPr>
              <a:t>Haemost</a:t>
            </a:r>
            <a:r>
              <a:rPr lang="en-US" sz="1800" dirty="0">
                <a:effectLst/>
                <a:latin typeface="Gill Sans MT" panose="020B0502020104020203" pitchFamily="34" charset="0"/>
                <a:ea typeface="Calibri" panose="020F0502020204030204" pitchFamily="34" charset="0"/>
                <a:cs typeface="Times New Roman" panose="02020603050405020304" pitchFamily="18" charset="0"/>
              </a:rPr>
              <a:t>. 2018;16(7):1402–12. </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r>
              <a:rPr lang="en-US" sz="1800" dirty="0">
                <a:effectLst/>
                <a:latin typeface="Calibri" panose="020F0502020204030204" pitchFamily="34" charset="0"/>
                <a:ea typeface="Calibri" panose="020F0502020204030204" pitchFamily="34" charset="0"/>
                <a:cs typeface="Times New Roman" panose="02020603050405020304" pitchFamily="18" charset="0"/>
              </a:rPr>
              <a:t> Need to look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Radstake</a:t>
            </a:r>
            <a:r>
              <a:rPr lang="en-US" sz="1800" dirty="0">
                <a:effectLst/>
                <a:latin typeface="Calibri" panose="020F0502020204030204" pitchFamily="34" charset="0"/>
                <a:ea typeface="Calibri" panose="020F0502020204030204" pitchFamily="34" charset="0"/>
                <a:cs typeface="Times New Roman" panose="02020603050405020304" pitchFamily="18" charset="0"/>
              </a:rPr>
              <a:t> paper NEJM 2014 – I don’t see it cited </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r>
              <a:rPr lang="en-US" sz="1800" dirty="0">
                <a:effectLst/>
                <a:latin typeface="Calibri" panose="020F0502020204030204" pitchFamily="34" charset="0"/>
                <a:ea typeface="Calibri" panose="020F0502020204030204" pitchFamily="34" charset="0"/>
                <a:cs typeface="Times New Roman" panose="02020603050405020304" pitchFamily="18" charset="0"/>
              </a:rPr>
              <a:t> Add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Radstake</a:t>
            </a:r>
            <a:r>
              <a:rPr lang="en-US" sz="1800" dirty="0">
                <a:effectLst/>
                <a:latin typeface="Calibri" panose="020F0502020204030204" pitchFamily="34" charset="0"/>
                <a:ea typeface="Calibri" panose="020F0502020204030204" pitchFamily="34" charset="0"/>
                <a:cs typeface="Times New Roman" panose="02020603050405020304" pitchFamily="18" charset="0"/>
              </a:rPr>
              <a:t> paper from NEJM 2014</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dirty="0">
                <a:effectLst/>
                <a:latin typeface="Calibri" panose="020F0502020204030204" pitchFamily="34" charset="0"/>
                <a:ea typeface="Calibri" panose="020F0502020204030204" pitchFamily="34" charset="0"/>
                <a:cs typeface="Times New Roman" panose="02020603050405020304" pitchFamily="18" charset="0"/>
              </a:rPr>
              <a:t> Need journal for 2. please</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CA" dirty="0"/>
          </a:p>
        </p:txBody>
      </p:sp>
    </p:spTree>
    <p:extLst>
      <p:ext uri="{BB962C8B-B14F-4D97-AF65-F5344CB8AC3E}">
        <p14:creationId xmlns:p14="http://schemas.microsoft.com/office/powerpoint/2010/main" val="322118545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A2969F-8FB1-BA7D-CEF3-27BE41A5DE42}"/>
              </a:ext>
            </a:extLst>
          </p:cNvPr>
          <p:cNvSpPr>
            <a:spLocks noGrp="1"/>
          </p:cNvSpPr>
          <p:nvPr>
            <p:ph type="title"/>
          </p:nvPr>
        </p:nvSpPr>
        <p:spPr/>
        <p:txBody>
          <a:bodyPr/>
          <a:lstStyle/>
          <a:p>
            <a:r>
              <a:rPr lang="en-US" dirty="0"/>
              <a:t>Dutch paper</a:t>
            </a:r>
            <a:endParaRPr lang="en-CA" dirty="0"/>
          </a:p>
        </p:txBody>
      </p:sp>
      <p:sp>
        <p:nvSpPr>
          <p:cNvPr id="3" name="Content Placeholder 2">
            <a:extLst>
              <a:ext uri="{FF2B5EF4-FFF2-40B4-BE49-F238E27FC236}">
                <a16:creationId xmlns:a16="http://schemas.microsoft.com/office/drawing/2014/main" id="{2A51D0F9-9BF9-970C-4513-9FECC4200C26}"/>
              </a:ext>
            </a:extLst>
          </p:cNvPr>
          <p:cNvSpPr>
            <a:spLocks noGrp="1"/>
          </p:cNvSpPr>
          <p:nvPr>
            <p:ph idx="1"/>
          </p:nvPr>
        </p:nvSpPr>
        <p:spPr/>
        <p:txBody>
          <a:bodyPr/>
          <a:lstStyle/>
          <a:p>
            <a:r>
              <a:rPr lang="en-US" dirty="0"/>
              <a:t>Shows vascular organoid changes with perfusion of serum</a:t>
            </a:r>
            <a:endParaRPr lang="en-CA" dirty="0"/>
          </a:p>
        </p:txBody>
      </p:sp>
      <p:pic>
        <p:nvPicPr>
          <p:cNvPr id="5" name="Picture 4">
            <a:extLst>
              <a:ext uri="{FF2B5EF4-FFF2-40B4-BE49-F238E27FC236}">
                <a16:creationId xmlns:a16="http://schemas.microsoft.com/office/drawing/2014/main" id="{865F5D50-079F-DD41-2F52-BF38468FC4C3}"/>
              </a:ext>
            </a:extLst>
          </p:cNvPr>
          <p:cNvPicPr>
            <a:picLocks noChangeAspect="1"/>
          </p:cNvPicPr>
          <p:nvPr/>
        </p:nvPicPr>
        <p:blipFill>
          <a:blip r:embed="rId2"/>
          <a:stretch>
            <a:fillRect/>
          </a:stretch>
        </p:blipFill>
        <p:spPr>
          <a:xfrm>
            <a:off x="1194635" y="2301315"/>
            <a:ext cx="8773749" cy="4010585"/>
          </a:xfrm>
          <a:prstGeom prst="rect">
            <a:avLst/>
          </a:prstGeom>
        </p:spPr>
      </p:pic>
    </p:spTree>
    <p:extLst>
      <p:ext uri="{BB962C8B-B14F-4D97-AF65-F5344CB8AC3E}">
        <p14:creationId xmlns:p14="http://schemas.microsoft.com/office/powerpoint/2010/main" val="137014703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B1E2AF-2B47-495C-AB45-C67E105EC57F}"/>
              </a:ext>
            </a:extLst>
          </p:cNvPr>
          <p:cNvSpPr>
            <a:spLocks noGrp="1"/>
          </p:cNvSpPr>
          <p:nvPr>
            <p:ph type="title"/>
          </p:nvPr>
        </p:nvSpPr>
        <p:spPr/>
        <p:txBody>
          <a:bodyPr/>
          <a:lstStyle/>
          <a:p>
            <a:r>
              <a:rPr lang="en-CA" dirty="0"/>
              <a:t>Fibrosis markers</a:t>
            </a:r>
          </a:p>
        </p:txBody>
      </p:sp>
      <p:sp>
        <p:nvSpPr>
          <p:cNvPr id="3" name="Content Placeholder 2">
            <a:extLst>
              <a:ext uri="{FF2B5EF4-FFF2-40B4-BE49-F238E27FC236}">
                <a16:creationId xmlns:a16="http://schemas.microsoft.com/office/drawing/2014/main" id="{F63EDFA3-EDE2-974B-7C1C-48CB7AA6BC93}"/>
              </a:ext>
            </a:extLst>
          </p:cNvPr>
          <p:cNvSpPr>
            <a:spLocks noGrp="1"/>
          </p:cNvSpPr>
          <p:nvPr>
            <p:ph idx="1"/>
          </p:nvPr>
        </p:nvSpPr>
        <p:spPr/>
        <p:txBody>
          <a:bodyPr/>
          <a:lstStyle/>
          <a:p>
            <a:r>
              <a:rPr lang="en-CA" dirty="0"/>
              <a:t>John McDonough and Kjetil Ask work</a:t>
            </a:r>
          </a:p>
        </p:txBody>
      </p:sp>
    </p:spTree>
    <p:extLst>
      <p:ext uri="{BB962C8B-B14F-4D97-AF65-F5344CB8AC3E}">
        <p14:creationId xmlns:p14="http://schemas.microsoft.com/office/powerpoint/2010/main" val="203406054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7121A9-6CC7-134F-C1E2-EFFC189622A8}"/>
              </a:ext>
            </a:extLst>
          </p:cNvPr>
          <p:cNvSpPr>
            <a:spLocks noGrp="1"/>
          </p:cNvSpPr>
          <p:nvPr>
            <p:ph type="title"/>
          </p:nvPr>
        </p:nvSpPr>
        <p:spPr/>
        <p:txBody>
          <a:bodyPr/>
          <a:lstStyle/>
          <a:p>
            <a:endParaRPr lang="en-CA"/>
          </a:p>
        </p:txBody>
      </p:sp>
      <p:pic>
        <p:nvPicPr>
          <p:cNvPr id="5" name="Content Placeholder 4">
            <a:extLst>
              <a:ext uri="{FF2B5EF4-FFF2-40B4-BE49-F238E27FC236}">
                <a16:creationId xmlns:a16="http://schemas.microsoft.com/office/drawing/2014/main" id="{30A220BD-8F2A-CAC5-094D-C9BA5547F757}"/>
              </a:ext>
            </a:extLst>
          </p:cNvPr>
          <p:cNvPicPr>
            <a:picLocks noGrp="1" noChangeAspect="1"/>
          </p:cNvPicPr>
          <p:nvPr>
            <p:ph idx="1"/>
          </p:nvPr>
        </p:nvPicPr>
        <p:blipFill>
          <a:blip r:embed="rId2"/>
          <a:stretch>
            <a:fillRect/>
          </a:stretch>
        </p:blipFill>
        <p:spPr>
          <a:xfrm>
            <a:off x="289755" y="365125"/>
            <a:ext cx="10515600" cy="1918956"/>
          </a:xfrm>
        </p:spPr>
      </p:pic>
      <p:pic>
        <p:nvPicPr>
          <p:cNvPr id="7" name="Picture 6">
            <a:extLst>
              <a:ext uri="{FF2B5EF4-FFF2-40B4-BE49-F238E27FC236}">
                <a16:creationId xmlns:a16="http://schemas.microsoft.com/office/drawing/2014/main" id="{9D65648E-252B-1163-78D8-9F10979AB541}"/>
              </a:ext>
            </a:extLst>
          </p:cNvPr>
          <p:cNvPicPr>
            <a:picLocks noChangeAspect="1"/>
          </p:cNvPicPr>
          <p:nvPr/>
        </p:nvPicPr>
        <p:blipFill>
          <a:blip r:embed="rId3"/>
          <a:stretch>
            <a:fillRect/>
          </a:stretch>
        </p:blipFill>
        <p:spPr>
          <a:xfrm>
            <a:off x="42002" y="2290646"/>
            <a:ext cx="11450648" cy="533474"/>
          </a:xfrm>
          <a:prstGeom prst="rect">
            <a:avLst/>
          </a:prstGeom>
        </p:spPr>
      </p:pic>
      <p:sp>
        <p:nvSpPr>
          <p:cNvPr id="9" name="TextBox 8">
            <a:extLst>
              <a:ext uri="{FF2B5EF4-FFF2-40B4-BE49-F238E27FC236}">
                <a16:creationId xmlns:a16="http://schemas.microsoft.com/office/drawing/2014/main" id="{EBD78F5C-5930-CEFE-6C96-E7A94529F064}"/>
              </a:ext>
            </a:extLst>
          </p:cNvPr>
          <p:cNvSpPr txBox="1"/>
          <p:nvPr/>
        </p:nvSpPr>
        <p:spPr>
          <a:xfrm>
            <a:off x="5767326" y="5061207"/>
            <a:ext cx="6097348" cy="1477328"/>
          </a:xfrm>
          <a:prstGeom prst="rect">
            <a:avLst/>
          </a:prstGeom>
          <a:noFill/>
        </p:spPr>
        <p:txBody>
          <a:bodyPr wrap="square">
            <a:spAutoFit/>
          </a:bodyPr>
          <a:lstStyle/>
          <a:p>
            <a:r>
              <a:rPr lang="en-CA" dirty="0"/>
              <a:t>(G–J) </a:t>
            </a:r>
            <a:r>
              <a:rPr lang="en-CA" dirty="0" err="1"/>
              <a:t>Circos</a:t>
            </a:r>
            <a:r>
              <a:rPr lang="en-CA" dirty="0"/>
              <a:t> (R software Connectome [v1.0.1]) plots of EC–FB intercellular communication using single-cell RNA sequencing data from control and IPF lungs: (G) EC to FB (control), (H) EC to FB (IPF), (I) FB to EC (control), and (J) FB to EC (IPF)</a:t>
            </a:r>
          </a:p>
        </p:txBody>
      </p:sp>
      <p:pic>
        <p:nvPicPr>
          <p:cNvPr id="11" name="Picture 10">
            <a:extLst>
              <a:ext uri="{FF2B5EF4-FFF2-40B4-BE49-F238E27FC236}">
                <a16:creationId xmlns:a16="http://schemas.microsoft.com/office/drawing/2014/main" id="{DBC1D540-0CE6-FA59-4CF6-647F1E09521F}"/>
              </a:ext>
            </a:extLst>
          </p:cNvPr>
          <p:cNvPicPr>
            <a:picLocks noChangeAspect="1"/>
          </p:cNvPicPr>
          <p:nvPr/>
        </p:nvPicPr>
        <p:blipFill>
          <a:blip r:embed="rId4"/>
          <a:stretch>
            <a:fillRect/>
          </a:stretch>
        </p:blipFill>
        <p:spPr>
          <a:xfrm>
            <a:off x="327326" y="2824120"/>
            <a:ext cx="5115520" cy="4033880"/>
          </a:xfrm>
          <a:prstGeom prst="rect">
            <a:avLst/>
          </a:prstGeom>
        </p:spPr>
      </p:pic>
    </p:spTree>
    <p:extLst>
      <p:ext uri="{BB962C8B-B14F-4D97-AF65-F5344CB8AC3E}">
        <p14:creationId xmlns:p14="http://schemas.microsoft.com/office/powerpoint/2010/main" val="59595286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9B8346-B2CD-5076-C9E3-2033C53CE94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FE5A9F5-D638-339E-9868-12F3376BAFEE}"/>
              </a:ext>
            </a:extLst>
          </p:cNvPr>
          <p:cNvSpPr>
            <a:spLocks noGrp="1"/>
          </p:cNvSpPr>
          <p:nvPr>
            <p:ph type="title"/>
          </p:nvPr>
        </p:nvSpPr>
        <p:spPr>
          <a:xfrm>
            <a:off x="-3826" y="6868"/>
            <a:ext cx="12043426" cy="1325563"/>
          </a:xfrm>
        </p:spPr>
        <p:txBody>
          <a:bodyPr>
            <a:normAutofit/>
          </a:bodyPr>
          <a:lstStyle/>
          <a:p>
            <a:pPr algn="ctr"/>
            <a:r>
              <a:rPr lang="en-US" sz="4000" dirty="0">
                <a:latin typeface="Arial" panose="020B0604020202020204" pitchFamily="34" charset="0"/>
                <a:cs typeface="Arial" panose="020B0604020202020204" pitchFamily="34" charset="0"/>
              </a:rPr>
              <a:t>SSc FB share many properties with cancer</a:t>
            </a:r>
          </a:p>
        </p:txBody>
      </p:sp>
      <p:grpSp>
        <p:nvGrpSpPr>
          <p:cNvPr id="4" name="object 3">
            <a:extLst>
              <a:ext uri="{FF2B5EF4-FFF2-40B4-BE49-F238E27FC236}">
                <a16:creationId xmlns:a16="http://schemas.microsoft.com/office/drawing/2014/main" id="{5CFC7F02-D682-BB85-E7E4-F6B732F312A3}"/>
              </a:ext>
            </a:extLst>
          </p:cNvPr>
          <p:cNvGrpSpPr/>
          <p:nvPr/>
        </p:nvGrpSpPr>
        <p:grpSpPr>
          <a:xfrm>
            <a:off x="2971800" y="1692361"/>
            <a:ext cx="6512360" cy="4784931"/>
            <a:chOff x="670505" y="1277931"/>
            <a:chExt cx="5327975" cy="4302746"/>
          </a:xfrm>
        </p:grpSpPr>
        <p:pic>
          <p:nvPicPr>
            <p:cNvPr id="5" name="object 4">
              <a:extLst>
                <a:ext uri="{FF2B5EF4-FFF2-40B4-BE49-F238E27FC236}">
                  <a16:creationId xmlns:a16="http://schemas.microsoft.com/office/drawing/2014/main" id="{17C851E3-AC82-7ADA-DC6B-82CEE6CF6A26}"/>
                </a:ext>
              </a:extLst>
            </p:cNvPr>
            <p:cNvPicPr/>
            <p:nvPr/>
          </p:nvPicPr>
          <p:blipFill rotWithShape="1">
            <a:blip r:embed="rId3" cstate="print"/>
            <a:srcRect r="-377"/>
            <a:stretch/>
          </p:blipFill>
          <p:spPr>
            <a:xfrm>
              <a:off x="670505" y="1277931"/>
              <a:ext cx="5327975" cy="3988520"/>
            </a:xfrm>
            <a:prstGeom prst="rect">
              <a:avLst/>
            </a:prstGeom>
          </p:spPr>
        </p:pic>
        <p:sp>
          <p:nvSpPr>
            <p:cNvPr id="7" name="object 6">
              <a:extLst>
                <a:ext uri="{FF2B5EF4-FFF2-40B4-BE49-F238E27FC236}">
                  <a16:creationId xmlns:a16="http://schemas.microsoft.com/office/drawing/2014/main" id="{6BDE054B-E7D5-F64A-C147-B0A8A13F0FE0}"/>
                </a:ext>
              </a:extLst>
            </p:cNvPr>
            <p:cNvSpPr/>
            <p:nvPr/>
          </p:nvSpPr>
          <p:spPr>
            <a:xfrm>
              <a:off x="4374363" y="4796465"/>
              <a:ext cx="558800" cy="525145"/>
            </a:xfrm>
            <a:custGeom>
              <a:avLst/>
              <a:gdLst/>
              <a:ahLst/>
              <a:cxnLst/>
              <a:rect l="l" t="t" r="r" b="b"/>
              <a:pathLst>
                <a:path w="558800" h="525145">
                  <a:moveTo>
                    <a:pt x="0" y="0"/>
                  </a:moveTo>
                  <a:lnTo>
                    <a:pt x="558800" y="0"/>
                  </a:lnTo>
                  <a:lnTo>
                    <a:pt x="558800" y="524536"/>
                  </a:lnTo>
                  <a:lnTo>
                    <a:pt x="0" y="524536"/>
                  </a:lnTo>
                  <a:lnTo>
                    <a:pt x="0" y="0"/>
                  </a:lnTo>
                  <a:close/>
                </a:path>
              </a:pathLst>
            </a:custGeom>
            <a:ln w="12700">
              <a:solidFill>
                <a:srgbClr val="FFFFFF"/>
              </a:solidFill>
            </a:ln>
          </p:spPr>
          <p:txBody>
            <a:bodyPr wrap="square" lIns="0" tIns="0" rIns="0" bIns="0" rtlCol="0"/>
            <a:lstStyle/>
            <a:p>
              <a:endParaRPr/>
            </a:p>
          </p:txBody>
        </p:sp>
        <p:sp>
          <p:nvSpPr>
            <p:cNvPr id="8" name="object 7">
              <a:extLst>
                <a:ext uri="{FF2B5EF4-FFF2-40B4-BE49-F238E27FC236}">
                  <a16:creationId xmlns:a16="http://schemas.microsoft.com/office/drawing/2014/main" id="{CCD18823-8CBC-D8A6-9B5E-FAA20692F677}"/>
                </a:ext>
              </a:extLst>
            </p:cNvPr>
            <p:cNvSpPr/>
            <p:nvPr/>
          </p:nvSpPr>
          <p:spPr>
            <a:xfrm>
              <a:off x="4183358" y="5055532"/>
              <a:ext cx="897890" cy="525145"/>
            </a:xfrm>
            <a:custGeom>
              <a:avLst/>
              <a:gdLst/>
              <a:ahLst/>
              <a:cxnLst/>
              <a:rect l="l" t="t" r="r" b="b"/>
              <a:pathLst>
                <a:path w="897889" h="525145">
                  <a:moveTo>
                    <a:pt x="0" y="0"/>
                  </a:moveTo>
                  <a:lnTo>
                    <a:pt x="897467" y="0"/>
                  </a:lnTo>
                  <a:lnTo>
                    <a:pt x="897467" y="524536"/>
                  </a:lnTo>
                  <a:lnTo>
                    <a:pt x="0" y="524536"/>
                  </a:lnTo>
                  <a:lnTo>
                    <a:pt x="0" y="0"/>
                  </a:lnTo>
                  <a:close/>
                </a:path>
              </a:pathLst>
            </a:custGeom>
            <a:ln w="12700">
              <a:solidFill>
                <a:srgbClr val="FFFFFF"/>
              </a:solidFill>
            </a:ln>
          </p:spPr>
          <p:txBody>
            <a:bodyPr wrap="square" lIns="0" tIns="0" rIns="0" bIns="0" rtlCol="0"/>
            <a:lstStyle/>
            <a:p>
              <a:endParaRPr/>
            </a:p>
          </p:txBody>
        </p:sp>
      </p:grpSp>
      <p:sp>
        <p:nvSpPr>
          <p:cNvPr id="3" name="Rectangle 2">
            <a:extLst>
              <a:ext uri="{FF2B5EF4-FFF2-40B4-BE49-F238E27FC236}">
                <a16:creationId xmlns:a16="http://schemas.microsoft.com/office/drawing/2014/main" id="{0E9E69E6-F06A-DB41-A3E0-C9549501F95B}"/>
              </a:ext>
            </a:extLst>
          </p:cNvPr>
          <p:cNvSpPr/>
          <p:nvPr/>
        </p:nvSpPr>
        <p:spPr>
          <a:xfrm>
            <a:off x="5569527" y="3389935"/>
            <a:ext cx="526473" cy="4067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6FAE8F20-7570-B220-953F-B04D5C603A24}"/>
              </a:ext>
            </a:extLst>
          </p:cNvPr>
          <p:cNvSpPr/>
          <p:nvPr/>
        </p:nvSpPr>
        <p:spPr>
          <a:xfrm>
            <a:off x="2783897" y="4487244"/>
            <a:ext cx="3216785" cy="971812"/>
          </a:xfrm>
          <a:prstGeom prst="ellipse">
            <a:avLst/>
          </a:prstGeom>
          <a:noFill/>
          <a:ln w="57150">
            <a:solidFill>
              <a:srgbClr val="FF000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E69D18B0-7CC3-32CF-4CB2-8A6621E80930}"/>
              </a:ext>
            </a:extLst>
          </p:cNvPr>
          <p:cNvSpPr txBox="1"/>
          <p:nvPr/>
        </p:nvSpPr>
        <p:spPr>
          <a:xfrm>
            <a:off x="8523065" y="6235577"/>
            <a:ext cx="2406428" cy="276999"/>
          </a:xfrm>
          <a:prstGeom prst="rect">
            <a:avLst/>
          </a:prstGeom>
          <a:noFill/>
        </p:spPr>
        <p:txBody>
          <a:bodyPr wrap="none" rtlCol="0">
            <a:spAutoFit/>
          </a:bodyPr>
          <a:lstStyle/>
          <a:p>
            <a:r>
              <a:rPr lang="en-US" sz="1200" dirty="0">
                <a:latin typeface="Times New Roman" panose="02020603050405020304" pitchFamily="18" charset="0"/>
                <a:cs typeface="Times New Roman" panose="02020603050405020304" pitchFamily="18" charset="0"/>
              </a:rPr>
              <a:t>Osman </a:t>
            </a:r>
            <a:r>
              <a:rPr lang="en-US" sz="1200" i="1" dirty="0">
                <a:latin typeface="Times New Roman" panose="02020603050405020304" pitchFamily="18" charset="0"/>
                <a:cs typeface="Times New Roman" panose="02020603050405020304" pitchFamily="18" charset="0"/>
              </a:rPr>
              <a:t>et. al, </a:t>
            </a:r>
            <a:r>
              <a:rPr lang="en-US" sz="1200" dirty="0">
                <a:latin typeface="Times New Roman" panose="02020603050405020304" pitchFamily="18" charset="0"/>
                <a:cs typeface="Times New Roman" panose="02020603050405020304" pitchFamily="18" charset="0"/>
              </a:rPr>
              <a:t>(2025) </a:t>
            </a:r>
            <a:r>
              <a:rPr lang="en-US" sz="1200" i="1" u="sng" dirty="0">
                <a:latin typeface="Times New Roman" panose="02020603050405020304" pitchFamily="18" charset="0"/>
                <a:cs typeface="Times New Roman" panose="02020603050405020304" pitchFamily="18" charset="0"/>
              </a:rPr>
              <a:t>(</a:t>
            </a:r>
            <a:r>
              <a:rPr lang="en-US" sz="1200" dirty="0">
                <a:latin typeface="Times New Roman" panose="02020603050405020304" pitchFamily="18" charset="0"/>
                <a:cs typeface="Times New Roman" panose="02020603050405020304" pitchFamily="18" charset="0"/>
              </a:rPr>
              <a:t>under review)</a:t>
            </a:r>
            <a:endParaRPr lang="en-US" sz="1200" u="sng" dirty="0">
              <a:latin typeface="Times New Roman" panose="02020603050405020304" pitchFamily="18" charset="0"/>
              <a:cs typeface="Times New Roman" panose="02020603050405020304" pitchFamily="18" charset="0"/>
            </a:endParaRPr>
          </a:p>
        </p:txBody>
      </p:sp>
      <p:sp>
        <p:nvSpPr>
          <p:cNvPr id="6" name="Oval 5">
            <a:extLst>
              <a:ext uri="{FF2B5EF4-FFF2-40B4-BE49-F238E27FC236}">
                <a16:creationId xmlns:a16="http://schemas.microsoft.com/office/drawing/2014/main" id="{AE16F363-72C0-70BA-C813-43C648CB6539}"/>
              </a:ext>
            </a:extLst>
          </p:cNvPr>
          <p:cNvSpPr/>
          <p:nvPr/>
        </p:nvSpPr>
        <p:spPr>
          <a:xfrm>
            <a:off x="6573635" y="2242298"/>
            <a:ext cx="3216785" cy="1406481"/>
          </a:xfrm>
          <a:prstGeom prst="ellipse">
            <a:avLst/>
          </a:prstGeom>
          <a:noFill/>
          <a:ln w="57150">
            <a:solidFill>
              <a:srgbClr val="FF000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89CF6949-366A-D6B3-9B9F-1AAAF51A5A9B}"/>
              </a:ext>
            </a:extLst>
          </p:cNvPr>
          <p:cNvSpPr/>
          <p:nvPr/>
        </p:nvSpPr>
        <p:spPr>
          <a:xfrm>
            <a:off x="3571290" y="5200808"/>
            <a:ext cx="3216785" cy="1108782"/>
          </a:xfrm>
          <a:prstGeom prst="ellipse">
            <a:avLst/>
          </a:prstGeom>
          <a:noFill/>
          <a:ln w="57150">
            <a:solidFill>
              <a:srgbClr val="FF000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35E665A7-3545-9723-A738-0BA1A1C56C74}"/>
              </a:ext>
            </a:extLst>
          </p:cNvPr>
          <p:cNvSpPr/>
          <p:nvPr/>
        </p:nvSpPr>
        <p:spPr>
          <a:xfrm>
            <a:off x="2448177" y="3423138"/>
            <a:ext cx="3216785" cy="1108782"/>
          </a:xfrm>
          <a:prstGeom prst="ellipse">
            <a:avLst/>
          </a:prstGeom>
          <a:noFill/>
          <a:ln w="57150">
            <a:solidFill>
              <a:srgbClr val="FF000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5873960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99F455-0B27-390E-81A5-A24FB12EB989}"/>
              </a:ext>
            </a:extLst>
          </p:cNvPr>
          <p:cNvSpPr>
            <a:spLocks noGrp="1"/>
          </p:cNvSpPr>
          <p:nvPr>
            <p:ph type="title"/>
          </p:nvPr>
        </p:nvSpPr>
        <p:spPr/>
        <p:txBody>
          <a:bodyPr/>
          <a:lstStyle/>
          <a:p>
            <a:r>
              <a:rPr lang="en-CA" dirty="0"/>
              <a:t>CXCL4 data</a:t>
            </a:r>
          </a:p>
        </p:txBody>
      </p:sp>
      <p:sp>
        <p:nvSpPr>
          <p:cNvPr id="3" name="Content Placeholder 2">
            <a:extLst>
              <a:ext uri="{FF2B5EF4-FFF2-40B4-BE49-F238E27FC236}">
                <a16:creationId xmlns:a16="http://schemas.microsoft.com/office/drawing/2014/main" id="{DD301552-375A-8088-708C-789BA8AD56A2}"/>
              </a:ext>
            </a:extLst>
          </p:cNvPr>
          <p:cNvSpPr>
            <a:spLocks noGrp="1"/>
          </p:cNvSpPr>
          <p:nvPr>
            <p:ph idx="1"/>
          </p:nvPr>
        </p:nvSpPr>
        <p:spPr/>
        <p:txBody>
          <a:bodyPr/>
          <a:lstStyle/>
          <a:p>
            <a:r>
              <a:rPr lang="en-US" dirty="0"/>
              <a:t>Mark has serum levels of CXCL4 data </a:t>
            </a:r>
          </a:p>
          <a:p>
            <a:r>
              <a:rPr lang="en-US" dirty="0"/>
              <a:t>Boyang has data on perfusing pt serum through HUVECs</a:t>
            </a:r>
          </a:p>
          <a:p>
            <a:endParaRPr lang="en-US" dirty="0"/>
          </a:p>
          <a:p>
            <a:r>
              <a:rPr lang="en-US" dirty="0"/>
              <a:t>Next steps – human “Primary Cells”, perfusion of patients serum through this</a:t>
            </a:r>
            <a:endParaRPr lang="en-CA" dirty="0"/>
          </a:p>
        </p:txBody>
      </p:sp>
      <p:pic>
        <p:nvPicPr>
          <p:cNvPr id="5" name="Picture 4">
            <a:extLst>
              <a:ext uri="{FF2B5EF4-FFF2-40B4-BE49-F238E27FC236}">
                <a16:creationId xmlns:a16="http://schemas.microsoft.com/office/drawing/2014/main" id="{CDFFCD1D-D634-83A5-0EBB-1B6B6DECCF48}"/>
              </a:ext>
            </a:extLst>
          </p:cNvPr>
          <p:cNvPicPr>
            <a:picLocks noChangeAspect="1"/>
          </p:cNvPicPr>
          <p:nvPr/>
        </p:nvPicPr>
        <p:blipFill>
          <a:blip r:embed="rId2"/>
          <a:stretch>
            <a:fillRect/>
          </a:stretch>
        </p:blipFill>
        <p:spPr>
          <a:xfrm>
            <a:off x="858709" y="0"/>
            <a:ext cx="10474582" cy="6858000"/>
          </a:xfrm>
          <a:prstGeom prst="rect">
            <a:avLst/>
          </a:prstGeom>
        </p:spPr>
      </p:pic>
    </p:spTree>
    <p:extLst>
      <p:ext uri="{BB962C8B-B14F-4D97-AF65-F5344CB8AC3E}">
        <p14:creationId xmlns:p14="http://schemas.microsoft.com/office/powerpoint/2010/main" val="247139620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9BF93D-4280-8DC8-7877-5C9C2007CEF5}"/>
              </a:ext>
            </a:extLst>
          </p:cNvPr>
          <p:cNvSpPr>
            <a:spLocks noGrp="1"/>
          </p:cNvSpPr>
          <p:nvPr>
            <p:ph type="title"/>
          </p:nvPr>
        </p:nvSpPr>
        <p:spPr/>
        <p:txBody>
          <a:bodyPr/>
          <a:lstStyle/>
          <a:p>
            <a:r>
              <a:rPr lang="en-CA"/>
              <a:t>Organ on a chip technology</a:t>
            </a:r>
          </a:p>
        </p:txBody>
      </p:sp>
      <p:sp>
        <p:nvSpPr>
          <p:cNvPr id="3" name="Content Placeholder 2">
            <a:extLst>
              <a:ext uri="{FF2B5EF4-FFF2-40B4-BE49-F238E27FC236}">
                <a16:creationId xmlns:a16="http://schemas.microsoft.com/office/drawing/2014/main" id="{CCE24887-AE40-2FB9-508E-028BEC57C7ED}"/>
              </a:ext>
            </a:extLst>
          </p:cNvPr>
          <p:cNvSpPr>
            <a:spLocks noGrp="1"/>
          </p:cNvSpPr>
          <p:nvPr>
            <p:ph idx="1"/>
          </p:nvPr>
        </p:nvSpPr>
        <p:spPr/>
        <p:txBody>
          <a:bodyPr/>
          <a:lstStyle/>
          <a:p>
            <a:endParaRPr lang="en-CA"/>
          </a:p>
        </p:txBody>
      </p:sp>
      <p:pic>
        <p:nvPicPr>
          <p:cNvPr id="4" name="Picture 3">
            <a:extLst>
              <a:ext uri="{FF2B5EF4-FFF2-40B4-BE49-F238E27FC236}">
                <a16:creationId xmlns:a16="http://schemas.microsoft.com/office/drawing/2014/main" id="{0F0894BA-A598-359E-53FB-E163C7204779}"/>
              </a:ext>
            </a:extLst>
          </p:cNvPr>
          <p:cNvPicPr>
            <a:picLocks noChangeAspect="1"/>
          </p:cNvPicPr>
          <p:nvPr/>
        </p:nvPicPr>
        <p:blipFill>
          <a:blip r:embed="rId2"/>
          <a:stretch>
            <a:fillRect/>
          </a:stretch>
        </p:blipFill>
        <p:spPr>
          <a:xfrm>
            <a:off x="722376" y="1530699"/>
            <a:ext cx="8784336" cy="4941189"/>
          </a:xfrm>
          <a:prstGeom prst="rect">
            <a:avLst/>
          </a:prstGeom>
        </p:spPr>
      </p:pic>
    </p:spTree>
    <p:extLst>
      <p:ext uri="{BB962C8B-B14F-4D97-AF65-F5344CB8AC3E}">
        <p14:creationId xmlns:p14="http://schemas.microsoft.com/office/powerpoint/2010/main" val="9422072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5E6528-3E7E-F99F-6CB0-06F0C556708F}"/>
              </a:ext>
            </a:extLst>
          </p:cNvPr>
          <p:cNvSpPr>
            <a:spLocks noGrp="1"/>
          </p:cNvSpPr>
          <p:nvPr>
            <p:ph type="title"/>
          </p:nvPr>
        </p:nvSpPr>
        <p:spPr/>
        <p:txBody>
          <a:bodyPr>
            <a:normAutofit fontScale="90000"/>
          </a:bodyPr>
          <a:lstStyle/>
          <a:p>
            <a:r>
              <a:rPr lang="en-CA"/>
              <a:t>Why does meaningful research take so much time?</a:t>
            </a:r>
          </a:p>
        </p:txBody>
      </p:sp>
      <p:sp>
        <p:nvSpPr>
          <p:cNvPr id="3" name="Content Placeholder 2">
            <a:extLst>
              <a:ext uri="{FF2B5EF4-FFF2-40B4-BE49-F238E27FC236}">
                <a16:creationId xmlns:a16="http://schemas.microsoft.com/office/drawing/2014/main" id="{F034C555-D10F-C081-347E-7C83E885A6BD}"/>
              </a:ext>
            </a:extLst>
          </p:cNvPr>
          <p:cNvSpPr>
            <a:spLocks noGrp="1"/>
          </p:cNvSpPr>
          <p:nvPr>
            <p:ph idx="1"/>
          </p:nvPr>
        </p:nvSpPr>
        <p:spPr/>
        <p:txBody>
          <a:bodyPr/>
          <a:lstStyle/>
          <a:p>
            <a:r>
              <a:rPr lang="en-CA" dirty="0"/>
              <a:t>3 main types of research</a:t>
            </a:r>
          </a:p>
          <a:p>
            <a:r>
              <a:rPr lang="en-CA" dirty="0"/>
              <a:t>Basic science – trying to figure out who starts the fight</a:t>
            </a:r>
          </a:p>
          <a:p>
            <a:r>
              <a:rPr lang="en-CA" dirty="0"/>
              <a:t>Clinical epidemiology – looking for patterns in data collected </a:t>
            </a:r>
            <a:r>
              <a:rPr lang="en-CA" dirty="0" err="1"/>
              <a:t>eg</a:t>
            </a:r>
            <a:r>
              <a:rPr lang="en-CA" dirty="0"/>
              <a:t> CSRG, SPIN</a:t>
            </a:r>
          </a:p>
          <a:p>
            <a:r>
              <a:rPr lang="en-CA" dirty="0"/>
              <a:t>Clinical trials – new medications for systemic sclerosis. Medications take around 10yrs to get to market…</a:t>
            </a:r>
          </a:p>
        </p:txBody>
      </p:sp>
    </p:spTree>
    <p:extLst>
      <p:ext uri="{BB962C8B-B14F-4D97-AF65-F5344CB8AC3E}">
        <p14:creationId xmlns:p14="http://schemas.microsoft.com/office/powerpoint/2010/main" val="294339961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E7ED0C-CDA0-F369-F461-DE25010164B9}"/>
              </a:ext>
            </a:extLst>
          </p:cNvPr>
          <p:cNvSpPr>
            <a:spLocks noGrp="1"/>
          </p:cNvSpPr>
          <p:nvPr>
            <p:ph type="title"/>
          </p:nvPr>
        </p:nvSpPr>
        <p:spPr/>
        <p:txBody>
          <a:bodyPr/>
          <a:lstStyle/>
          <a:p>
            <a:endParaRPr lang="en-CA"/>
          </a:p>
        </p:txBody>
      </p:sp>
      <p:pic>
        <p:nvPicPr>
          <p:cNvPr id="4" name="Content Placeholder 3">
            <a:extLst>
              <a:ext uri="{FF2B5EF4-FFF2-40B4-BE49-F238E27FC236}">
                <a16:creationId xmlns:a16="http://schemas.microsoft.com/office/drawing/2014/main" id="{8E28B06F-F760-4653-F9E6-4D98542D3B48}"/>
              </a:ext>
            </a:extLst>
          </p:cNvPr>
          <p:cNvPicPr>
            <a:picLocks noGrp="1" noChangeAspect="1"/>
          </p:cNvPicPr>
          <p:nvPr>
            <p:ph idx="1"/>
          </p:nvPr>
        </p:nvPicPr>
        <p:blipFill>
          <a:blip r:embed="rId2"/>
          <a:stretch>
            <a:fillRect/>
          </a:stretch>
        </p:blipFill>
        <p:spPr>
          <a:xfrm>
            <a:off x="5614758" y="207136"/>
            <a:ext cx="6577242" cy="5414851"/>
          </a:xfrm>
          <a:prstGeom prst="rect">
            <a:avLst/>
          </a:prstGeom>
        </p:spPr>
      </p:pic>
      <p:pic>
        <p:nvPicPr>
          <p:cNvPr id="5" name="Picture 4">
            <a:extLst>
              <a:ext uri="{FF2B5EF4-FFF2-40B4-BE49-F238E27FC236}">
                <a16:creationId xmlns:a16="http://schemas.microsoft.com/office/drawing/2014/main" id="{FDDFD02C-5848-C7E8-DA45-5330C49C6DBC}"/>
              </a:ext>
            </a:extLst>
          </p:cNvPr>
          <p:cNvPicPr>
            <a:picLocks noChangeAspect="1"/>
          </p:cNvPicPr>
          <p:nvPr/>
        </p:nvPicPr>
        <p:blipFill>
          <a:blip r:embed="rId3"/>
          <a:stretch>
            <a:fillRect/>
          </a:stretch>
        </p:blipFill>
        <p:spPr>
          <a:xfrm>
            <a:off x="66713" y="0"/>
            <a:ext cx="5548045" cy="6858000"/>
          </a:xfrm>
          <a:prstGeom prst="rect">
            <a:avLst/>
          </a:prstGeom>
        </p:spPr>
      </p:pic>
    </p:spTree>
    <p:extLst>
      <p:ext uri="{BB962C8B-B14F-4D97-AF65-F5344CB8AC3E}">
        <p14:creationId xmlns:p14="http://schemas.microsoft.com/office/powerpoint/2010/main" val="282686643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1A9F638-1253-C7A9-C855-8EA13DF3A2C4}"/>
              </a:ext>
            </a:extLst>
          </p:cNvPr>
          <p:cNvPicPr>
            <a:picLocks noChangeAspect="1"/>
          </p:cNvPicPr>
          <p:nvPr/>
        </p:nvPicPr>
        <p:blipFill>
          <a:blip r:embed="rId2"/>
          <a:stretch>
            <a:fillRect/>
          </a:stretch>
        </p:blipFill>
        <p:spPr>
          <a:xfrm>
            <a:off x="274320" y="192024"/>
            <a:ext cx="11506200" cy="6318504"/>
          </a:xfrm>
          <a:prstGeom prst="rect">
            <a:avLst/>
          </a:prstGeom>
        </p:spPr>
      </p:pic>
    </p:spTree>
    <p:extLst>
      <p:ext uri="{BB962C8B-B14F-4D97-AF65-F5344CB8AC3E}">
        <p14:creationId xmlns:p14="http://schemas.microsoft.com/office/powerpoint/2010/main" val="202361602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85C06FF-78F5-196E-5958-07761F5A468C}"/>
              </a:ext>
            </a:extLst>
          </p:cNvPr>
          <p:cNvPicPr>
            <a:picLocks noChangeAspect="1"/>
          </p:cNvPicPr>
          <p:nvPr/>
        </p:nvPicPr>
        <p:blipFill>
          <a:blip r:embed="rId2"/>
          <a:stretch>
            <a:fillRect/>
          </a:stretch>
        </p:blipFill>
        <p:spPr>
          <a:xfrm>
            <a:off x="409247" y="109728"/>
            <a:ext cx="10298377" cy="6615560"/>
          </a:xfrm>
          <a:prstGeom prst="rect">
            <a:avLst/>
          </a:prstGeom>
        </p:spPr>
      </p:pic>
      <p:sp>
        <p:nvSpPr>
          <p:cNvPr id="5" name="Rectangle 4">
            <a:extLst>
              <a:ext uri="{FF2B5EF4-FFF2-40B4-BE49-F238E27FC236}">
                <a16:creationId xmlns:a16="http://schemas.microsoft.com/office/drawing/2014/main" id="{E231733F-024F-FB56-D38C-F75F21BC2AB7}"/>
              </a:ext>
            </a:extLst>
          </p:cNvPr>
          <p:cNvSpPr/>
          <p:nvPr/>
        </p:nvSpPr>
        <p:spPr>
          <a:xfrm>
            <a:off x="6263640" y="3255264"/>
            <a:ext cx="4517136" cy="249631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2400">
                <a:solidFill>
                  <a:schemeClr val="tx1"/>
                </a:solidFill>
              </a:rPr>
              <a:t>Animal Models</a:t>
            </a:r>
          </a:p>
        </p:txBody>
      </p:sp>
    </p:spTree>
    <p:extLst>
      <p:ext uri="{BB962C8B-B14F-4D97-AF65-F5344CB8AC3E}">
        <p14:creationId xmlns:p14="http://schemas.microsoft.com/office/powerpoint/2010/main" val="123853815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94CC8F-1830-E93B-7EB2-14430205C72A}"/>
              </a:ext>
            </a:extLst>
          </p:cNvPr>
          <p:cNvSpPr>
            <a:spLocks noGrp="1"/>
          </p:cNvSpPr>
          <p:nvPr>
            <p:ph type="title"/>
          </p:nvPr>
        </p:nvSpPr>
        <p:spPr/>
        <p:txBody>
          <a:bodyPr/>
          <a:lstStyle/>
          <a:p>
            <a:endParaRPr lang="en-CA"/>
          </a:p>
        </p:txBody>
      </p:sp>
      <p:pic>
        <p:nvPicPr>
          <p:cNvPr id="4" name="Content Placeholder 3">
            <a:extLst>
              <a:ext uri="{FF2B5EF4-FFF2-40B4-BE49-F238E27FC236}">
                <a16:creationId xmlns:a16="http://schemas.microsoft.com/office/drawing/2014/main" id="{F224D84A-6149-FFAA-76AE-90948C275B37}"/>
              </a:ext>
            </a:extLst>
          </p:cNvPr>
          <p:cNvPicPr>
            <a:picLocks noGrp="1" noChangeAspect="1"/>
          </p:cNvPicPr>
          <p:nvPr>
            <p:ph idx="1"/>
          </p:nvPr>
        </p:nvPicPr>
        <p:blipFill>
          <a:blip r:embed="rId2"/>
          <a:stretch>
            <a:fillRect/>
          </a:stretch>
        </p:blipFill>
        <p:spPr>
          <a:xfrm>
            <a:off x="0" y="0"/>
            <a:ext cx="8778240" cy="6815869"/>
          </a:xfrm>
          <a:prstGeom prst="rect">
            <a:avLst/>
          </a:prstGeom>
        </p:spPr>
      </p:pic>
    </p:spTree>
    <p:extLst>
      <p:ext uri="{BB962C8B-B14F-4D97-AF65-F5344CB8AC3E}">
        <p14:creationId xmlns:p14="http://schemas.microsoft.com/office/powerpoint/2010/main" val="57398757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65232E-6582-E32A-9B53-38850091922D}"/>
              </a:ext>
            </a:extLst>
          </p:cNvPr>
          <p:cNvSpPr>
            <a:spLocks noGrp="1"/>
          </p:cNvSpPr>
          <p:nvPr>
            <p:ph type="title"/>
          </p:nvPr>
        </p:nvSpPr>
        <p:spPr/>
        <p:txBody>
          <a:bodyPr/>
          <a:lstStyle/>
          <a:p>
            <a:r>
              <a:rPr lang="en-CA"/>
              <a:t>Dr May Choi, University of Calgary</a:t>
            </a:r>
          </a:p>
        </p:txBody>
      </p:sp>
      <p:sp>
        <p:nvSpPr>
          <p:cNvPr id="3" name="Content Placeholder 2">
            <a:extLst>
              <a:ext uri="{FF2B5EF4-FFF2-40B4-BE49-F238E27FC236}">
                <a16:creationId xmlns:a16="http://schemas.microsoft.com/office/drawing/2014/main" id="{7A4855E4-1FBC-D29E-E5BF-6A196D87FDEF}"/>
              </a:ext>
            </a:extLst>
          </p:cNvPr>
          <p:cNvSpPr>
            <a:spLocks noGrp="1"/>
          </p:cNvSpPr>
          <p:nvPr>
            <p:ph idx="1"/>
          </p:nvPr>
        </p:nvSpPr>
        <p:spPr/>
        <p:txBody>
          <a:bodyPr/>
          <a:lstStyle/>
          <a:p>
            <a:r>
              <a:rPr lang="en-CA" dirty="0"/>
              <a:t>Autoantibody markers in connective tissue diseases</a:t>
            </a:r>
          </a:p>
          <a:p>
            <a:r>
              <a:rPr lang="en-CA" dirty="0"/>
              <a:t>Mitogen lab – multiple novel antibody discovery</a:t>
            </a:r>
          </a:p>
        </p:txBody>
      </p:sp>
    </p:spTree>
    <p:extLst>
      <p:ext uri="{BB962C8B-B14F-4D97-AF65-F5344CB8AC3E}">
        <p14:creationId xmlns:p14="http://schemas.microsoft.com/office/powerpoint/2010/main" val="346547301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586C0C-4E0F-73CC-E98F-B9D1415327E8}"/>
              </a:ext>
            </a:extLst>
          </p:cNvPr>
          <p:cNvSpPr>
            <a:spLocks noGrp="1"/>
          </p:cNvSpPr>
          <p:nvPr>
            <p:ph type="title"/>
          </p:nvPr>
        </p:nvSpPr>
        <p:spPr>
          <a:xfrm>
            <a:off x="5868557" y="1138036"/>
            <a:ext cx="5444382" cy="1402470"/>
          </a:xfrm>
        </p:spPr>
        <p:txBody>
          <a:bodyPr anchor="t">
            <a:normAutofit/>
          </a:bodyPr>
          <a:lstStyle/>
          <a:p>
            <a:r>
              <a:rPr lang="en-CA" sz="3200"/>
              <a:t>Dr Nancy Maltez, University of Ottawa</a:t>
            </a:r>
          </a:p>
        </p:txBody>
      </p:sp>
      <p:pic>
        <p:nvPicPr>
          <p:cNvPr id="5" name="Picture 4" descr="Neuron system in 3D rendering">
            <a:extLst>
              <a:ext uri="{FF2B5EF4-FFF2-40B4-BE49-F238E27FC236}">
                <a16:creationId xmlns:a16="http://schemas.microsoft.com/office/drawing/2014/main" id="{65B072AD-F418-D980-E4E1-B4EC7E02A7B2}"/>
              </a:ext>
            </a:extLst>
          </p:cNvPr>
          <p:cNvPicPr>
            <a:picLocks noChangeAspect="1"/>
          </p:cNvPicPr>
          <p:nvPr/>
        </p:nvPicPr>
        <p:blipFill>
          <a:blip r:embed="rId2"/>
          <a:srcRect l="32580" r="16531" b="-1"/>
          <a:stretch>
            <a:fillRect/>
          </a:stretch>
        </p:blipFill>
        <p:spPr>
          <a:xfrm>
            <a:off x="-1" y="10"/>
            <a:ext cx="5151179" cy="6857990"/>
          </a:xfrm>
          <a:prstGeom prst="rect">
            <a:avLst/>
          </a:prstGeom>
        </p:spPr>
      </p:pic>
      <p:cxnSp>
        <p:nvCxnSpPr>
          <p:cNvPr id="9" name="Straight Connector 8">
            <a:extLst>
              <a:ext uri="{FF2B5EF4-FFF2-40B4-BE49-F238E27FC236}">
                <a16:creationId xmlns:a16="http://schemas.microsoft.com/office/drawing/2014/main" id="{1503BFE4-729B-D9D0-C17B-501E6AF112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971697" y="871146"/>
            <a:ext cx="736939"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F37C7DF9-3306-14AA-103C-407BB03CCC69}"/>
              </a:ext>
            </a:extLst>
          </p:cNvPr>
          <p:cNvSpPr>
            <a:spLocks noGrp="1"/>
          </p:cNvSpPr>
          <p:nvPr>
            <p:ph idx="1"/>
          </p:nvPr>
        </p:nvSpPr>
        <p:spPr>
          <a:xfrm>
            <a:off x="5868557" y="2551176"/>
            <a:ext cx="5444382" cy="3591207"/>
          </a:xfrm>
        </p:spPr>
        <p:txBody>
          <a:bodyPr>
            <a:normAutofit/>
          </a:bodyPr>
          <a:lstStyle/>
          <a:p>
            <a:r>
              <a:rPr lang="en-CA" sz="2000"/>
              <a:t>Cellular based therapies</a:t>
            </a:r>
          </a:p>
          <a:p>
            <a:r>
              <a:rPr lang="en-CA" sz="2000"/>
              <a:t>Stem cell transplantation</a:t>
            </a:r>
          </a:p>
          <a:p>
            <a:r>
              <a:rPr lang="en-CA" sz="2000"/>
              <a:t>CD19 CAR-T cells</a:t>
            </a:r>
          </a:p>
          <a:p>
            <a:r>
              <a:rPr lang="en-CA" sz="2000"/>
              <a:t>Bispecific cells</a:t>
            </a:r>
          </a:p>
        </p:txBody>
      </p:sp>
    </p:spTree>
    <p:extLst>
      <p:ext uri="{BB962C8B-B14F-4D97-AF65-F5344CB8AC3E}">
        <p14:creationId xmlns:p14="http://schemas.microsoft.com/office/powerpoint/2010/main" val="218386126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2DE6A3BF-BE41-49E1-7AE2-EEEE6F143EC0}"/>
              </a:ext>
            </a:extLst>
          </p:cNvPr>
          <p:cNvPicPr>
            <a:picLocks noGrp="1" noChangeAspect="1"/>
          </p:cNvPicPr>
          <p:nvPr>
            <p:ph idx="1"/>
          </p:nvPr>
        </p:nvPicPr>
        <p:blipFill>
          <a:blip r:embed="rId2"/>
          <a:stretch>
            <a:fillRect/>
          </a:stretch>
        </p:blipFill>
        <p:spPr>
          <a:xfrm>
            <a:off x="1143000" y="475974"/>
            <a:ext cx="6238630" cy="4242269"/>
          </a:xfrm>
          <a:prstGeom prst="rect">
            <a:avLst/>
          </a:prstGeom>
        </p:spPr>
      </p:pic>
    </p:spTree>
    <p:extLst>
      <p:ext uri="{BB962C8B-B14F-4D97-AF65-F5344CB8AC3E}">
        <p14:creationId xmlns:p14="http://schemas.microsoft.com/office/powerpoint/2010/main" val="7269904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3943EB9-209F-91D8-B314-A399989E4C64}"/>
              </a:ext>
            </a:extLst>
          </p:cNvPr>
          <p:cNvSpPr>
            <a:spLocks noGrp="1"/>
          </p:cNvSpPr>
          <p:nvPr>
            <p:ph type="title"/>
          </p:nvPr>
        </p:nvSpPr>
        <p:spPr>
          <a:xfrm>
            <a:off x="841248" y="548640"/>
            <a:ext cx="3600860" cy="5431536"/>
          </a:xfrm>
        </p:spPr>
        <p:txBody>
          <a:bodyPr>
            <a:normAutofit/>
          </a:bodyPr>
          <a:lstStyle/>
          <a:p>
            <a:r>
              <a:rPr lang="en-CA" sz="4200"/>
              <a:t>Clinical epidemiology – helps see patterns in disease leading to improved monitoring or treatment</a:t>
            </a:r>
          </a:p>
        </p:txBody>
      </p:sp>
      <p:sp>
        <p:nvSpPr>
          <p:cNvPr id="10"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43983" y="3258715"/>
            <a:ext cx="4480560" cy="18288"/>
          </a:xfrm>
          <a:custGeom>
            <a:avLst/>
            <a:gdLst>
              <a:gd name="connsiteX0" fmla="*/ 0 w 4480560"/>
              <a:gd name="connsiteY0" fmla="*/ 0 h 18288"/>
              <a:gd name="connsiteX1" fmla="*/ 595274 w 4480560"/>
              <a:gd name="connsiteY1" fmla="*/ 0 h 18288"/>
              <a:gd name="connsiteX2" fmla="*/ 1100938 w 4480560"/>
              <a:gd name="connsiteY2" fmla="*/ 0 h 18288"/>
              <a:gd name="connsiteX3" fmla="*/ 1651406 w 4480560"/>
              <a:gd name="connsiteY3" fmla="*/ 0 h 18288"/>
              <a:gd name="connsiteX4" fmla="*/ 2336292 w 4480560"/>
              <a:gd name="connsiteY4" fmla="*/ 0 h 18288"/>
              <a:gd name="connsiteX5" fmla="*/ 2931566 w 4480560"/>
              <a:gd name="connsiteY5" fmla="*/ 0 h 18288"/>
              <a:gd name="connsiteX6" fmla="*/ 3482035 w 4480560"/>
              <a:gd name="connsiteY6" fmla="*/ 0 h 18288"/>
              <a:gd name="connsiteX7" fmla="*/ 4480560 w 4480560"/>
              <a:gd name="connsiteY7" fmla="*/ 0 h 18288"/>
              <a:gd name="connsiteX8" fmla="*/ 4480560 w 4480560"/>
              <a:gd name="connsiteY8" fmla="*/ 18288 h 18288"/>
              <a:gd name="connsiteX9" fmla="*/ 3840480 w 4480560"/>
              <a:gd name="connsiteY9" fmla="*/ 18288 h 18288"/>
              <a:gd name="connsiteX10" fmla="*/ 3290011 w 4480560"/>
              <a:gd name="connsiteY10" fmla="*/ 18288 h 18288"/>
              <a:gd name="connsiteX11" fmla="*/ 2560320 w 4480560"/>
              <a:gd name="connsiteY11" fmla="*/ 18288 h 18288"/>
              <a:gd name="connsiteX12" fmla="*/ 1965046 w 4480560"/>
              <a:gd name="connsiteY12" fmla="*/ 18288 h 18288"/>
              <a:gd name="connsiteX13" fmla="*/ 1459382 w 4480560"/>
              <a:gd name="connsiteY13" fmla="*/ 18288 h 18288"/>
              <a:gd name="connsiteX14" fmla="*/ 774497 w 4480560"/>
              <a:gd name="connsiteY14" fmla="*/ 18288 h 18288"/>
              <a:gd name="connsiteX15" fmla="*/ 0 w 4480560"/>
              <a:gd name="connsiteY15" fmla="*/ 18288 h 18288"/>
              <a:gd name="connsiteX16" fmla="*/ 0 w 448056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8288"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958" y="7429"/>
                  <a:pt x="4480540" y="10822"/>
                  <a:pt x="4480560" y="18288"/>
                </a:cubicBezTo>
                <a:cubicBezTo>
                  <a:pt x="4314132" y="14924"/>
                  <a:pt x="4028383" y="36632"/>
                  <a:pt x="3840480" y="18288"/>
                </a:cubicBezTo>
                <a:cubicBezTo>
                  <a:pt x="3652577" y="-56"/>
                  <a:pt x="3547615" y="2848"/>
                  <a:pt x="3290011" y="18288"/>
                </a:cubicBezTo>
                <a:cubicBezTo>
                  <a:pt x="3032407" y="33728"/>
                  <a:pt x="2830268" y="8719"/>
                  <a:pt x="2560320" y="18288"/>
                </a:cubicBezTo>
                <a:cubicBezTo>
                  <a:pt x="2290372" y="27857"/>
                  <a:pt x="2147422" y="6728"/>
                  <a:pt x="1965046" y="18288"/>
                </a:cubicBezTo>
                <a:cubicBezTo>
                  <a:pt x="1782670" y="29848"/>
                  <a:pt x="1689791" y="40680"/>
                  <a:pt x="1459382" y="18288"/>
                </a:cubicBezTo>
                <a:cubicBezTo>
                  <a:pt x="1228973" y="-4104"/>
                  <a:pt x="915486" y="36501"/>
                  <a:pt x="774497" y="18288"/>
                </a:cubicBezTo>
                <a:cubicBezTo>
                  <a:pt x="633508" y="75"/>
                  <a:pt x="361442" y="-11107"/>
                  <a:pt x="0" y="18288"/>
                </a:cubicBezTo>
                <a:cubicBezTo>
                  <a:pt x="-591" y="13205"/>
                  <a:pt x="-663" y="6329"/>
                  <a:pt x="0" y="0"/>
                </a:cubicBezTo>
                <a:close/>
              </a:path>
              <a:path w="4480560" h="18288"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79674" y="5429"/>
                  <a:pt x="4481381" y="14046"/>
                  <a:pt x="4480560" y="18288"/>
                </a:cubicBezTo>
                <a:cubicBezTo>
                  <a:pt x="4279652" y="-6850"/>
                  <a:pt x="4200762" y="41566"/>
                  <a:pt x="3930091" y="18288"/>
                </a:cubicBezTo>
                <a:cubicBezTo>
                  <a:pt x="3659420" y="-4990"/>
                  <a:pt x="3456052" y="22294"/>
                  <a:pt x="3290011" y="18288"/>
                </a:cubicBezTo>
                <a:cubicBezTo>
                  <a:pt x="3123970" y="14282"/>
                  <a:pt x="2882392" y="32818"/>
                  <a:pt x="2649931" y="18288"/>
                </a:cubicBezTo>
                <a:cubicBezTo>
                  <a:pt x="2417470" y="3758"/>
                  <a:pt x="2238426" y="7337"/>
                  <a:pt x="2054657" y="18288"/>
                </a:cubicBezTo>
                <a:cubicBezTo>
                  <a:pt x="1870888" y="29239"/>
                  <a:pt x="1566368" y="45040"/>
                  <a:pt x="1324966" y="18288"/>
                </a:cubicBezTo>
                <a:cubicBezTo>
                  <a:pt x="1083564" y="-8464"/>
                  <a:pt x="787410" y="10946"/>
                  <a:pt x="595274" y="18288"/>
                </a:cubicBezTo>
                <a:cubicBezTo>
                  <a:pt x="403138" y="25630"/>
                  <a:pt x="169622" y="10499"/>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B6C65DDE-649B-6FD3-E3BA-4CC9E28F5840}"/>
              </a:ext>
            </a:extLst>
          </p:cNvPr>
          <p:cNvSpPr>
            <a:spLocks noGrp="1"/>
          </p:cNvSpPr>
          <p:nvPr>
            <p:ph idx="1"/>
          </p:nvPr>
        </p:nvSpPr>
        <p:spPr>
          <a:xfrm>
            <a:off x="5126418" y="552091"/>
            <a:ext cx="6224335" cy="5431536"/>
          </a:xfrm>
        </p:spPr>
        <p:txBody>
          <a:bodyPr anchor="ctr">
            <a:normAutofit/>
          </a:bodyPr>
          <a:lstStyle/>
          <a:p>
            <a:r>
              <a:rPr lang="en-CA" sz="2200"/>
              <a:t>Marie Hudson</a:t>
            </a:r>
          </a:p>
          <a:p>
            <a:r>
              <a:rPr lang="en-CA" sz="2200"/>
              <a:t>Sabrina Hoa</a:t>
            </a:r>
          </a:p>
          <a:p>
            <a:r>
              <a:rPr lang="en-CA" sz="2200"/>
              <a:t>Brett Thombs</a:t>
            </a:r>
          </a:p>
          <a:p>
            <a:r>
              <a:rPr lang="en-CA" sz="2200"/>
              <a:t>Murray Baron – developed CSRG collaboration with Australian interest group</a:t>
            </a:r>
          </a:p>
          <a:p>
            <a:r>
              <a:rPr lang="en-CA" sz="2200"/>
              <a:t>Nancy Maltez</a:t>
            </a:r>
          </a:p>
        </p:txBody>
      </p:sp>
    </p:spTree>
    <p:extLst>
      <p:ext uri="{BB962C8B-B14F-4D97-AF65-F5344CB8AC3E}">
        <p14:creationId xmlns:p14="http://schemas.microsoft.com/office/powerpoint/2010/main" val="321133655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descr="A person smiling in a red shirt&#10;&#10;Description automatically generated">
            <a:extLst>
              <a:ext uri="{FF2B5EF4-FFF2-40B4-BE49-F238E27FC236}">
                <a16:creationId xmlns:a16="http://schemas.microsoft.com/office/drawing/2014/main" id="{8FBE26D9-E1CD-18FD-F8BF-4E5ED94BBE5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87799" y="417615"/>
            <a:ext cx="2165673" cy="2131078"/>
          </a:xfrm>
        </p:spPr>
      </p:pic>
      <p:pic>
        <p:nvPicPr>
          <p:cNvPr id="11" name="Picture 10" descr="A person with long brown hair&#10;&#10;Description automatically generated">
            <a:extLst>
              <a:ext uri="{FF2B5EF4-FFF2-40B4-BE49-F238E27FC236}">
                <a16:creationId xmlns:a16="http://schemas.microsoft.com/office/drawing/2014/main" id="{8CE1A2A4-A185-CFA7-D989-5DB040ADD6A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80025" y="371475"/>
            <a:ext cx="1804988" cy="1771650"/>
          </a:xfrm>
          <a:prstGeom prst="rect">
            <a:avLst/>
          </a:prstGeom>
        </p:spPr>
      </p:pic>
      <p:pic>
        <p:nvPicPr>
          <p:cNvPr id="21" name="Picture 20" descr="A person wearing glasses and a stethoscope&#10;&#10;Description automatically generated">
            <a:extLst>
              <a:ext uri="{FF2B5EF4-FFF2-40B4-BE49-F238E27FC236}">
                <a16:creationId xmlns:a16="http://schemas.microsoft.com/office/drawing/2014/main" id="{8946A221-85E1-4B51-1F84-6DD35921688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90096" y="371474"/>
            <a:ext cx="1653387" cy="1709395"/>
          </a:xfrm>
          <a:prstGeom prst="rect">
            <a:avLst/>
          </a:prstGeom>
        </p:spPr>
      </p:pic>
      <p:pic>
        <p:nvPicPr>
          <p:cNvPr id="15" name="Picture 14" descr="A person wearing glasses and a blue striped shirt&#10;&#10;Description automatically generated">
            <a:extLst>
              <a:ext uri="{FF2B5EF4-FFF2-40B4-BE49-F238E27FC236}">
                <a16:creationId xmlns:a16="http://schemas.microsoft.com/office/drawing/2014/main" id="{C51B7061-AAFD-F63B-E2C8-6BD47278F32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07353" y="3118525"/>
            <a:ext cx="1480135" cy="1995249"/>
          </a:xfrm>
          <a:prstGeom prst="rect">
            <a:avLst/>
          </a:prstGeom>
        </p:spPr>
      </p:pic>
      <p:pic>
        <p:nvPicPr>
          <p:cNvPr id="17" name="Picture 16" descr="A person in a white lab coat&#10;&#10;Description automatically generated">
            <a:extLst>
              <a:ext uri="{FF2B5EF4-FFF2-40B4-BE49-F238E27FC236}">
                <a16:creationId xmlns:a16="http://schemas.microsoft.com/office/drawing/2014/main" id="{8B07814A-7752-A578-098F-ABBA5348E287}"/>
              </a:ext>
            </a:extLst>
          </p:cNvPr>
          <p:cNvPicPr>
            <a:picLocks noChangeAspect="1"/>
          </p:cNvPicPr>
          <p:nvPr/>
        </p:nvPicPr>
        <p:blipFill>
          <a:blip r:embed="rId6">
            <a:extLst>
              <a:ext uri="{28A0092B-C50C-407E-A947-70E740481C1C}">
                <a14:useLocalDpi xmlns:a14="http://schemas.microsoft.com/office/drawing/2010/main" val="0"/>
              </a:ext>
            </a:extLst>
          </a:blip>
          <a:srcRect r="-2048" b="22980"/>
          <a:stretch/>
        </p:blipFill>
        <p:spPr>
          <a:xfrm>
            <a:off x="7393899" y="371475"/>
            <a:ext cx="1723690" cy="1883824"/>
          </a:xfrm>
          <a:prstGeom prst="rect">
            <a:avLst/>
          </a:prstGeom>
        </p:spPr>
      </p:pic>
      <p:pic>
        <p:nvPicPr>
          <p:cNvPr id="19" name="Picture 18" descr="A person wearing glasses and a suit jacket&#10;&#10;Description automatically generated">
            <a:extLst>
              <a:ext uri="{FF2B5EF4-FFF2-40B4-BE49-F238E27FC236}">
                <a16:creationId xmlns:a16="http://schemas.microsoft.com/office/drawing/2014/main" id="{D1AA5F33-90D2-618F-901C-8891CC6F51D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927577" y="3139399"/>
            <a:ext cx="1510038" cy="1741616"/>
          </a:xfrm>
          <a:prstGeom prst="rect">
            <a:avLst/>
          </a:prstGeom>
        </p:spPr>
      </p:pic>
      <p:sp>
        <p:nvSpPr>
          <p:cNvPr id="2" name="Title 1">
            <a:extLst>
              <a:ext uri="{FF2B5EF4-FFF2-40B4-BE49-F238E27FC236}">
                <a16:creationId xmlns:a16="http://schemas.microsoft.com/office/drawing/2014/main" id="{7039063C-20F8-041E-7A3C-EFFAC455F9B9}"/>
              </a:ext>
            </a:extLst>
          </p:cNvPr>
          <p:cNvSpPr>
            <a:spLocks noGrp="1"/>
          </p:cNvSpPr>
          <p:nvPr>
            <p:ph type="title"/>
          </p:nvPr>
        </p:nvSpPr>
        <p:spPr>
          <a:xfrm>
            <a:off x="556532" y="5322147"/>
            <a:ext cx="11210925" cy="744836"/>
          </a:xfrm>
          <a:solidFill>
            <a:schemeClr val="tx2"/>
          </a:solidFill>
        </p:spPr>
        <p:txBody>
          <a:bodyPr vert="horz" lIns="91440" tIns="45720" rIns="91440" bIns="45720" rtlCol="0" anchor="ctr">
            <a:normAutofit/>
          </a:bodyPr>
          <a:lstStyle/>
          <a:p>
            <a:pPr algn="ctr"/>
            <a:r>
              <a:rPr lang="en-US" sz="3200" kern="1200" dirty="0">
                <a:solidFill>
                  <a:schemeClr val="bg1"/>
                </a:solidFill>
                <a:latin typeface="+mj-lt"/>
                <a:ea typeface="+mj-ea"/>
                <a:cs typeface="+mj-cs"/>
              </a:rPr>
              <a:t>Meet Our Executive Team:  </a:t>
            </a:r>
          </a:p>
        </p:txBody>
      </p:sp>
      <p:sp>
        <p:nvSpPr>
          <p:cNvPr id="4" name="Footer Placeholder 3">
            <a:extLst>
              <a:ext uri="{FF2B5EF4-FFF2-40B4-BE49-F238E27FC236}">
                <a16:creationId xmlns:a16="http://schemas.microsoft.com/office/drawing/2014/main" id="{BC5D764C-8E1B-CC17-5246-F9BE4C7A65F4}"/>
              </a:ext>
            </a:extLst>
          </p:cNvPr>
          <p:cNvSpPr>
            <a:spLocks noGrp="1"/>
          </p:cNvSpPr>
          <p:nvPr>
            <p:ph type="ftr" sz="quarter" idx="11"/>
          </p:nvPr>
        </p:nvSpPr>
        <p:spPr>
          <a:xfrm>
            <a:off x="4038600" y="6356350"/>
            <a:ext cx="4114800" cy="365125"/>
          </a:xfrm>
        </p:spPr>
        <p:txBody>
          <a:bodyPr vert="horz" lIns="91440" tIns="45720" rIns="91440" bIns="45720" rtlCol="0" anchor="ctr">
            <a:normAutofit/>
          </a:bodyPr>
          <a:lstStyle/>
          <a:p>
            <a:pPr>
              <a:spcAft>
                <a:spcPts val="600"/>
              </a:spcAft>
            </a:pPr>
            <a:r>
              <a:rPr lang="en-US" kern="1200" dirty="0">
                <a:solidFill>
                  <a:schemeClr val="tx1">
                    <a:tint val="75000"/>
                  </a:schemeClr>
                </a:solidFill>
                <a:latin typeface="+mn-lt"/>
                <a:ea typeface="+mn-ea"/>
                <a:cs typeface="+mn-cs"/>
              </a:rPr>
              <a:t>CSRG - GRCS relaunch 2025</a:t>
            </a:r>
          </a:p>
        </p:txBody>
      </p:sp>
      <p:sp>
        <p:nvSpPr>
          <p:cNvPr id="3" name="TextBox 2">
            <a:extLst>
              <a:ext uri="{FF2B5EF4-FFF2-40B4-BE49-F238E27FC236}">
                <a16:creationId xmlns:a16="http://schemas.microsoft.com/office/drawing/2014/main" id="{665F643F-2F93-13BA-9A90-08FB655A9924}"/>
              </a:ext>
            </a:extLst>
          </p:cNvPr>
          <p:cNvSpPr txBox="1"/>
          <p:nvPr/>
        </p:nvSpPr>
        <p:spPr>
          <a:xfrm>
            <a:off x="487799" y="2548693"/>
            <a:ext cx="2165673" cy="369332"/>
          </a:xfrm>
          <a:prstGeom prst="rect">
            <a:avLst/>
          </a:prstGeom>
          <a:solidFill>
            <a:schemeClr val="tx1"/>
          </a:solidFill>
        </p:spPr>
        <p:txBody>
          <a:bodyPr wrap="square" rtlCol="0">
            <a:spAutoFit/>
          </a:bodyPr>
          <a:lstStyle/>
          <a:p>
            <a:pPr algn="ctr"/>
            <a:r>
              <a:rPr lang="en-CA" dirty="0">
                <a:solidFill>
                  <a:schemeClr val="bg1"/>
                </a:solidFill>
              </a:rPr>
              <a:t>Dr. Maggie </a:t>
            </a:r>
            <a:r>
              <a:rPr lang="en-CA" dirty="0" err="1">
                <a:solidFill>
                  <a:schemeClr val="bg1"/>
                </a:solidFill>
              </a:rPr>
              <a:t>Larché</a:t>
            </a:r>
            <a:endParaRPr lang="en-CA" dirty="0">
              <a:solidFill>
                <a:schemeClr val="bg1"/>
              </a:solidFill>
            </a:endParaRPr>
          </a:p>
        </p:txBody>
      </p:sp>
      <p:sp>
        <p:nvSpPr>
          <p:cNvPr id="5" name="TextBox 4">
            <a:extLst>
              <a:ext uri="{FF2B5EF4-FFF2-40B4-BE49-F238E27FC236}">
                <a16:creationId xmlns:a16="http://schemas.microsoft.com/office/drawing/2014/main" id="{94318C54-3F1A-D771-3247-E31D6A75C6B8}"/>
              </a:ext>
            </a:extLst>
          </p:cNvPr>
          <p:cNvSpPr txBox="1"/>
          <p:nvPr/>
        </p:nvSpPr>
        <p:spPr>
          <a:xfrm>
            <a:off x="9377343" y="1948555"/>
            <a:ext cx="1666140" cy="1015663"/>
          </a:xfrm>
          <a:prstGeom prst="rect">
            <a:avLst/>
          </a:prstGeom>
          <a:solidFill>
            <a:schemeClr val="tx1"/>
          </a:solidFill>
        </p:spPr>
        <p:txBody>
          <a:bodyPr wrap="square" rtlCol="0">
            <a:spAutoFit/>
          </a:bodyPr>
          <a:lstStyle/>
          <a:p>
            <a:pPr algn="ctr"/>
            <a:r>
              <a:rPr lang="en-CA" dirty="0">
                <a:solidFill>
                  <a:schemeClr val="bg1"/>
                </a:solidFill>
              </a:rPr>
              <a:t>Dr</a:t>
            </a:r>
            <a:r>
              <a:rPr lang="en-CA" dirty="0"/>
              <a:t>. </a:t>
            </a:r>
            <a:r>
              <a:rPr lang="en-CA" dirty="0">
                <a:solidFill>
                  <a:schemeClr val="bg1"/>
                </a:solidFill>
              </a:rPr>
              <a:t>Murray</a:t>
            </a:r>
            <a:r>
              <a:rPr lang="en-CA" dirty="0"/>
              <a:t> </a:t>
            </a:r>
            <a:r>
              <a:rPr lang="en-CA" dirty="0">
                <a:solidFill>
                  <a:schemeClr val="bg1"/>
                </a:solidFill>
              </a:rPr>
              <a:t>Baron</a:t>
            </a:r>
          </a:p>
          <a:p>
            <a:pPr algn="ctr"/>
            <a:r>
              <a:rPr lang="en-CA" sz="1200" dirty="0">
                <a:solidFill>
                  <a:schemeClr val="bg1"/>
                </a:solidFill>
              </a:rPr>
              <a:t>*Founding PI and Previous Director</a:t>
            </a:r>
          </a:p>
        </p:txBody>
      </p:sp>
      <p:sp>
        <p:nvSpPr>
          <p:cNvPr id="6" name="TextBox 5">
            <a:extLst>
              <a:ext uri="{FF2B5EF4-FFF2-40B4-BE49-F238E27FC236}">
                <a16:creationId xmlns:a16="http://schemas.microsoft.com/office/drawing/2014/main" id="{98B2DB11-9631-40BC-B32A-3636E39E9198}"/>
              </a:ext>
            </a:extLst>
          </p:cNvPr>
          <p:cNvSpPr txBox="1"/>
          <p:nvPr/>
        </p:nvSpPr>
        <p:spPr>
          <a:xfrm>
            <a:off x="5275263" y="1970988"/>
            <a:ext cx="1809750" cy="369332"/>
          </a:xfrm>
          <a:prstGeom prst="rect">
            <a:avLst/>
          </a:prstGeom>
          <a:solidFill>
            <a:schemeClr val="tx1"/>
          </a:solidFill>
        </p:spPr>
        <p:txBody>
          <a:bodyPr wrap="square" rtlCol="0">
            <a:spAutoFit/>
          </a:bodyPr>
          <a:lstStyle/>
          <a:p>
            <a:pPr algn="ctr"/>
            <a:r>
              <a:rPr lang="en-US" dirty="0">
                <a:solidFill>
                  <a:schemeClr val="bg1"/>
                </a:solidFill>
              </a:rPr>
              <a:t>Dr. Janet Pope </a:t>
            </a:r>
          </a:p>
        </p:txBody>
      </p:sp>
      <p:sp>
        <p:nvSpPr>
          <p:cNvPr id="8" name="TextBox 7">
            <a:extLst>
              <a:ext uri="{FF2B5EF4-FFF2-40B4-BE49-F238E27FC236}">
                <a16:creationId xmlns:a16="http://schemas.microsoft.com/office/drawing/2014/main" id="{290968E8-834A-47AB-8414-361CA5414698}"/>
              </a:ext>
            </a:extLst>
          </p:cNvPr>
          <p:cNvSpPr txBox="1"/>
          <p:nvPr/>
        </p:nvSpPr>
        <p:spPr>
          <a:xfrm>
            <a:off x="7393899" y="1970988"/>
            <a:ext cx="1674558" cy="369332"/>
          </a:xfrm>
          <a:prstGeom prst="rect">
            <a:avLst/>
          </a:prstGeom>
          <a:solidFill>
            <a:schemeClr val="tx1"/>
          </a:solidFill>
        </p:spPr>
        <p:txBody>
          <a:bodyPr wrap="square" rtlCol="0">
            <a:spAutoFit/>
          </a:bodyPr>
          <a:lstStyle/>
          <a:p>
            <a:pPr algn="ctr"/>
            <a:r>
              <a:rPr lang="en-US" dirty="0">
                <a:solidFill>
                  <a:schemeClr val="bg1"/>
                </a:solidFill>
              </a:rPr>
              <a:t>Dr. May Choi</a:t>
            </a:r>
          </a:p>
        </p:txBody>
      </p:sp>
      <p:sp>
        <p:nvSpPr>
          <p:cNvPr id="10" name="TextBox 9">
            <a:extLst>
              <a:ext uri="{FF2B5EF4-FFF2-40B4-BE49-F238E27FC236}">
                <a16:creationId xmlns:a16="http://schemas.microsoft.com/office/drawing/2014/main" id="{36613F54-425A-49C9-85B3-71FF39811812}"/>
              </a:ext>
            </a:extLst>
          </p:cNvPr>
          <p:cNvSpPr txBox="1"/>
          <p:nvPr/>
        </p:nvSpPr>
        <p:spPr>
          <a:xfrm>
            <a:off x="5507353" y="4823196"/>
            <a:ext cx="1480136" cy="646331"/>
          </a:xfrm>
          <a:prstGeom prst="rect">
            <a:avLst/>
          </a:prstGeom>
          <a:solidFill>
            <a:schemeClr val="tx1"/>
          </a:solidFill>
        </p:spPr>
        <p:txBody>
          <a:bodyPr wrap="square" rtlCol="0">
            <a:spAutoFit/>
          </a:bodyPr>
          <a:lstStyle/>
          <a:p>
            <a:pPr algn="ctr"/>
            <a:r>
              <a:rPr lang="en-US" dirty="0">
                <a:solidFill>
                  <a:schemeClr val="bg1"/>
                </a:solidFill>
              </a:rPr>
              <a:t>Dr. Carter Thorne</a:t>
            </a:r>
          </a:p>
        </p:txBody>
      </p:sp>
      <p:sp>
        <p:nvSpPr>
          <p:cNvPr id="12" name="TextBox 11">
            <a:extLst>
              <a:ext uri="{FF2B5EF4-FFF2-40B4-BE49-F238E27FC236}">
                <a16:creationId xmlns:a16="http://schemas.microsoft.com/office/drawing/2014/main" id="{88E54ED7-734D-4F0E-B9AC-C102B1E80D75}"/>
              </a:ext>
            </a:extLst>
          </p:cNvPr>
          <p:cNvSpPr txBox="1"/>
          <p:nvPr/>
        </p:nvSpPr>
        <p:spPr>
          <a:xfrm>
            <a:off x="7927576" y="4836736"/>
            <a:ext cx="1510037" cy="646331"/>
          </a:xfrm>
          <a:prstGeom prst="rect">
            <a:avLst/>
          </a:prstGeom>
          <a:solidFill>
            <a:schemeClr val="tx1"/>
          </a:solidFill>
        </p:spPr>
        <p:txBody>
          <a:bodyPr wrap="square" rtlCol="0">
            <a:spAutoFit/>
          </a:bodyPr>
          <a:lstStyle/>
          <a:p>
            <a:pPr algn="ctr"/>
            <a:r>
              <a:rPr lang="en-US" dirty="0">
                <a:solidFill>
                  <a:schemeClr val="bg1"/>
                </a:solidFill>
              </a:rPr>
              <a:t>Dr. Mo Osman </a:t>
            </a:r>
          </a:p>
        </p:txBody>
      </p:sp>
      <p:pic>
        <p:nvPicPr>
          <p:cNvPr id="14" name="Picture 13" descr="Medium shot of a person smiling&#10;&#10;Description automatically generated">
            <a:extLst>
              <a:ext uri="{FF2B5EF4-FFF2-40B4-BE49-F238E27FC236}">
                <a16:creationId xmlns:a16="http://schemas.microsoft.com/office/drawing/2014/main" id="{01753735-6475-683E-8C34-BAA4A2ABA75C}"/>
              </a:ext>
            </a:extLst>
          </p:cNvPr>
          <p:cNvPicPr>
            <a:picLocks noChangeAspect="1"/>
          </p:cNvPicPr>
          <p:nvPr/>
        </p:nvPicPr>
        <p:blipFill>
          <a:blip r:embed="rId8">
            <a:extLst>
              <a:ext uri="{28A0092B-C50C-407E-A947-70E740481C1C}">
                <a14:useLocalDpi xmlns:a14="http://schemas.microsoft.com/office/drawing/2010/main" val="0"/>
              </a:ext>
            </a:extLst>
          </a:blip>
          <a:srcRect l="12845" t="5150" r="16650"/>
          <a:stretch/>
        </p:blipFill>
        <p:spPr>
          <a:xfrm>
            <a:off x="2675407" y="401160"/>
            <a:ext cx="2262613" cy="2131077"/>
          </a:xfrm>
          <a:prstGeom prst="rect">
            <a:avLst/>
          </a:prstGeom>
        </p:spPr>
      </p:pic>
      <p:sp>
        <p:nvSpPr>
          <p:cNvPr id="16" name="TextBox 15">
            <a:extLst>
              <a:ext uri="{FF2B5EF4-FFF2-40B4-BE49-F238E27FC236}">
                <a16:creationId xmlns:a16="http://schemas.microsoft.com/office/drawing/2014/main" id="{8C7223E0-9A1C-4E2E-90E2-031803D51240}"/>
              </a:ext>
            </a:extLst>
          </p:cNvPr>
          <p:cNvSpPr txBox="1"/>
          <p:nvPr/>
        </p:nvSpPr>
        <p:spPr>
          <a:xfrm>
            <a:off x="2675406" y="2540522"/>
            <a:ext cx="2262613" cy="369332"/>
          </a:xfrm>
          <a:prstGeom prst="rect">
            <a:avLst/>
          </a:prstGeom>
          <a:solidFill>
            <a:schemeClr val="tx1"/>
          </a:solidFill>
        </p:spPr>
        <p:txBody>
          <a:bodyPr wrap="square" rtlCol="0">
            <a:spAutoFit/>
          </a:bodyPr>
          <a:lstStyle/>
          <a:p>
            <a:pPr algn="ctr"/>
            <a:r>
              <a:rPr lang="en-US" dirty="0">
                <a:solidFill>
                  <a:schemeClr val="bg1"/>
                </a:solidFill>
              </a:rPr>
              <a:t>Dr. Sabrina </a:t>
            </a:r>
            <a:r>
              <a:rPr lang="en-US" dirty="0" err="1">
                <a:solidFill>
                  <a:schemeClr val="bg1"/>
                </a:solidFill>
              </a:rPr>
              <a:t>Hoa</a:t>
            </a:r>
            <a:endParaRPr lang="en-US" dirty="0">
              <a:solidFill>
                <a:schemeClr val="bg1"/>
              </a:solidFill>
            </a:endParaRPr>
          </a:p>
        </p:txBody>
      </p:sp>
      <p:pic>
        <p:nvPicPr>
          <p:cNvPr id="7" name="Picture 6">
            <a:extLst>
              <a:ext uri="{FF2B5EF4-FFF2-40B4-BE49-F238E27FC236}">
                <a16:creationId xmlns:a16="http://schemas.microsoft.com/office/drawing/2014/main" id="{3A81218D-29C3-A4E5-0976-0F61B4476257}"/>
              </a:ext>
            </a:extLst>
          </p:cNvPr>
          <p:cNvPicPr>
            <a:picLocks noChangeAspect="1"/>
          </p:cNvPicPr>
          <p:nvPr/>
        </p:nvPicPr>
        <p:blipFill>
          <a:blip r:embed="rId9"/>
          <a:stretch>
            <a:fillRect/>
          </a:stretch>
        </p:blipFill>
        <p:spPr>
          <a:xfrm>
            <a:off x="676245" y="3028202"/>
            <a:ext cx="2655106" cy="2655106"/>
          </a:xfrm>
          <a:prstGeom prst="rect">
            <a:avLst/>
          </a:prstGeom>
        </p:spPr>
      </p:pic>
    </p:spTree>
    <p:extLst>
      <p:ext uri="{BB962C8B-B14F-4D97-AF65-F5344CB8AC3E}">
        <p14:creationId xmlns:p14="http://schemas.microsoft.com/office/powerpoint/2010/main" val="282257785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5D5B59E-06F9-A3BB-CB62-A4F7E189317E}"/>
              </a:ext>
            </a:extLst>
          </p:cNvPr>
          <p:cNvSpPr>
            <a:spLocks noGrp="1"/>
          </p:cNvSpPr>
          <p:nvPr>
            <p:ph type="title"/>
          </p:nvPr>
        </p:nvSpPr>
        <p:spPr>
          <a:xfrm>
            <a:off x="572493" y="238539"/>
            <a:ext cx="11018520" cy="1434415"/>
          </a:xfrm>
        </p:spPr>
        <p:txBody>
          <a:bodyPr anchor="b">
            <a:normAutofit/>
          </a:bodyPr>
          <a:lstStyle/>
          <a:p>
            <a:r>
              <a:rPr lang="en-CA" sz="4600" b="1"/>
              <a:t>Top 5 CSRG publications (past ~10 years) — short list &amp; why they matter</a:t>
            </a:r>
            <a:endParaRPr lang="en-CA" sz="4600"/>
          </a:p>
        </p:txBody>
      </p:sp>
      <p:sp>
        <p:nvSpPr>
          <p:cNvPr id="11"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42A983D7-F4AE-BAE1-5CE3-D30B61BD6797}"/>
              </a:ext>
            </a:extLst>
          </p:cNvPr>
          <p:cNvSpPr>
            <a:spLocks noGrp="1"/>
          </p:cNvSpPr>
          <p:nvPr>
            <p:ph idx="1"/>
          </p:nvPr>
        </p:nvSpPr>
        <p:spPr>
          <a:xfrm>
            <a:off x="572493" y="2071316"/>
            <a:ext cx="6713552" cy="4119172"/>
          </a:xfrm>
        </p:spPr>
        <p:txBody>
          <a:bodyPr anchor="t">
            <a:normAutofit/>
          </a:bodyPr>
          <a:lstStyle/>
          <a:p>
            <a:pPr>
              <a:buFont typeface="+mj-lt"/>
              <a:buAutoNum type="arabicPeriod"/>
            </a:pPr>
            <a:r>
              <a:rPr lang="en-CA" sz="1000" b="1"/>
              <a:t>Alhajeri H, Hudson M, Fritzler M, Pope J, et al. — “2013 ACR/EULAR classification criteria for systemic sclerosis outperform the 1980 criteria: data from the Canadian Scleroderma Research Group.”</a:t>
            </a:r>
            <a:r>
              <a:rPr lang="en-CA" sz="1000"/>
              <a:t> </a:t>
            </a:r>
            <a:r>
              <a:rPr lang="en-CA" sz="1000" i="1"/>
              <a:t>Arthritis Care &amp; Research</a:t>
            </a:r>
            <a:r>
              <a:rPr lang="en-CA" sz="1000"/>
              <a:t> 2015.</a:t>
            </a:r>
            <a:br>
              <a:rPr lang="en-CA" sz="1000"/>
            </a:br>
            <a:r>
              <a:rPr lang="en-CA" sz="1000" b="1"/>
              <a:t>Why impactful:</a:t>
            </a:r>
            <a:r>
              <a:rPr lang="en-CA" sz="1000"/>
              <a:t> Provided strong, multicenter CSRG evidence that the 2013 ACR/EULAR criteria substantially improve sensitivity over the 1980 criteria — important for case-finding, clinical trials eligibility, and earlier diagnosis. </a:t>
            </a:r>
            <a:r>
              <a:rPr lang="en-CA" sz="1000">
                <a:hlinkClick r:id="rId2"/>
              </a:rPr>
              <a:t>PubMed</a:t>
            </a:r>
            <a:endParaRPr lang="en-CA" sz="1000"/>
          </a:p>
          <a:p>
            <a:pPr>
              <a:buFont typeface="+mj-lt"/>
              <a:buAutoNum type="arabicPeriod"/>
            </a:pPr>
            <a:r>
              <a:rPr lang="en-CA" sz="1000" b="1"/>
              <a:t>Valenzuela A, Baron M, et al. — “Calcinosis is associated with digital ulcers and osteoporosis in patients with systemic sclerosis: a Scleroderma Clinical Trials Consortium study.”</a:t>
            </a:r>
            <a:r>
              <a:rPr lang="en-CA" sz="1000"/>
              <a:t> </a:t>
            </a:r>
            <a:r>
              <a:rPr lang="en-CA" sz="1000" i="1"/>
              <a:t>Seminars in Arthritis and Rheumatism</a:t>
            </a:r>
            <a:r>
              <a:rPr lang="en-CA" sz="1000"/>
              <a:t> 2016.</a:t>
            </a:r>
            <a:br>
              <a:rPr lang="en-CA" sz="1000"/>
            </a:br>
            <a:r>
              <a:rPr lang="en-CA" sz="1000" b="1"/>
              <a:t>Why impactful:</a:t>
            </a:r>
            <a:r>
              <a:rPr lang="en-CA" sz="1000"/>
              <a:t> Large international analysis (including CSRG data) that clarified risk factors and clinical associations for calcinosis — a disabling SSc manifestation — guiding clinicians on screening and management priorities. (Highly cited.) </a:t>
            </a:r>
            <a:r>
              <a:rPr lang="en-CA" sz="1000">
                <a:hlinkClick r:id="rId3"/>
              </a:rPr>
              <a:t>PubMed+1</a:t>
            </a:r>
            <a:endParaRPr lang="en-CA" sz="1000"/>
          </a:p>
          <a:p>
            <a:pPr>
              <a:buFont typeface="+mj-lt"/>
              <a:buAutoNum type="arabicPeriod"/>
            </a:pPr>
            <a:r>
              <a:rPr lang="en-CA" sz="1000" b="1"/>
              <a:t>Racine M, Hudson M, Baron M, et al. — “The impact of pain and itch on functioning and health-related quality of life in systemic sclerosis: an exploratory study.”</a:t>
            </a:r>
            <a:r>
              <a:rPr lang="en-CA" sz="1000"/>
              <a:t> </a:t>
            </a:r>
            <a:r>
              <a:rPr lang="en-CA" sz="1000" i="1"/>
              <a:t>J Pain Symptom Manage</a:t>
            </a:r>
            <a:r>
              <a:rPr lang="en-CA" sz="1000"/>
              <a:t> 2016.</a:t>
            </a:r>
            <a:br>
              <a:rPr lang="en-CA" sz="1000"/>
            </a:br>
            <a:r>
              <a:rPr lang="en-CA" sz="1000" b="1"/>
              <a:t>Why impactful:</a:t>
            </a:r>
            <a:r>
              <a:rPr lang="en-CA" sz="1000"/>
              <a:t> Demonstrated that pain and pruritus in SSc substantially worsen depression, disability, sleep and fatigue — shifting attention toward symptom-directed care and patient-reported outcomes in SSc. </a:t>
            </a:r>
            <a:r>
              <a:rPr lang="en-CA" sz="1000">
                <a:hlinkClick r:id="rId4"/>
              </a:rPr>
              <a:t>PubMed+1</a:t>
            </a:r>
            <a:endParaRPr lang="en-CA" sz="1000"/>
          </a:p>
          <a:p>
            <a:pPr>
              <a:buFont typeface="+mj-lt"/>
              <a:buAutoNum type="arabicPeriod"/>
            </a:pPr>
            <a:r>
              <a:rPr lang="en-CA" sz="1000" b="1"/>
              <a:t>Muntyanu A, Milan R, Rahme E, LaChance A, Hudson M, Baron M, Netchiporouk E, et al. — “Exposure to silica and systemic sclerosis: a retrospective cohort study based on the Canadian Scleroderma Research Group.”</a:t>
            </a:r>
            <a:r>
              <a:rPr lang="en-CA" sz="1000"/>
              <a:t> </a:t>
            </a:r>
            <a:r>
              <a:rPr lang="en-CA" sz="1000" i="1"/>
              <a:t>Frontiers in Medicine</a:t>
            </a:r>
            <a:r>
              <a:rPr lang="en-CA" sz="1000"/>
              <a:t> 2022.</a:t>
            </a:r>
            <a:br>
              <a:rPr lang="en-CA" sz="1000"/>
            </a:br>
            <a:r>
              <a:rPr lang="en-CA" sz="1000" b="1"/>
              <a:t>Why impactful:</a:t>
            </a:r>
            <a:r>
              <a:rPr lang="en-CA" sz="1000"/>
              <a:t> Used CSRG registry data to strengthen the association between occupational/environmental silica exposure and SSc — important for prevention, occupational health policy, and etiologic understanding. </a:t>
            </a:r>
            <a:r>
              <a:rPr lang="en-CA" sz="1000">
                <a:hlinkClick r:id="rId5"/>
              </a:rPr>
              <a:t>PubMed+1</a:t>
            </a:r>
            <a:endParaRPr lang="en-CA" sz="1000"/>
          </a:p>
          <a:p>
            <a:pPr>
              <a:buFont typeface="+mj-lt"/>
              <a:buAutoNum type="arabicPeriod"/>
            </a:pPr>
            <a:r>
              <a:rPr lang="en-CA" sz="1000" b="1"/>
              <a:t>Barbacki A, (and collaborators from CSRG &amp; ASCS) — “Damage trajectories in systemic sclerosis using group-based trajectory modelling”</a:t>
            </a:r>
            <a:r>
              <a:rPr lang="en-CA" sz="1000"/>
              <a:t> (multi-registry analysis including CSRG) </a:t>
            </a:r>
            <a:r>
              <a:rPr lang="en-CA" sz="1000" b="1"/>
              <a:t>— 2023.</a:t>
            </a:r>
            <a:br>
              <a:rPr lang="en-CA" sz="1000"/>
            </a:br>
            <a:r>
              <a:rPr lang="en-CA" sz="1000" b="1"/>
              <a:t>Why impactful:</a:t>
            </a:r>
            <a:r>
              <a:rPr lang="en-CA" sz="1000"/>
              <a:t> Identified distinct trajectories of organ damage over time using registry data (CSRG + Australian cohort), which helps risk-stratify patients and tailor monitoring intensity and therapeutic strategies. </a:t>
            </a:r>
            <a:r>
              <a:rPr lang="en-CA" sz="1000">
                <a:hlinkClick r:id="rId6"/>
              </a:rPr>
              <a:t>PubMed</a:t>
            </a:r>
            <a:endParaRPr lang="en-CA" sz="1000"/>
          </a:p>
          <a:p>
            <a:endParaRPr lang="en-CA" sz="1000"/>
          </a:p>
        </p:txBody>
      </p:sp>
      <p:pic>
        <p:nvPicPr>
          <p:cNvPr id="4" name="Picture 3">
            <a:extLst>
              <a:ext uri="{FF2B5EF4-FFF2-40B4-BE49-F238E27FC236}">
                <a16:creationId xmlns:a16="http://schemas.microsoft.com/office/drawing/2014/main" id="{7296D2CE-67FF-4410-3530-526E42096986}"/>
              </a:ext>
            </a:extLst>
          </p:cNvPr>
          <p:cNvPicPr>
            <a:picLocks noChangeAspect="1"/>
          </p:cNvPicPr>
          <p:nvPr/>
        </p:nvPicPr>
        <p:blipFill>
          <a:blip r:embed="rId7"/>
          <a:srcRect l="1905" r="1887" b="-3"/>
          <a:stretch>
            <a:fillRect/>
          </a:stretch>
        </p:blipFill>
        <p:spPr>
          <a:xfrm>
            <a:off x="7675658" y="2093976"/>
            <a:ext cx="3941064" cy="4096512"/>
          </a:xfrm>
          <a:prstGeom prst="rect">
            <a:avLst/>
          </a:prstGeom>
        </p:spPr>
      </p:pic>
    </p:spTree>
    <p:extLst>
      <p:ext uri="{BB962C8B-B14F-4D97-AF65-F5344CB8AC3E}">
        <p14:creationId xmlns:p14="http://schemas.microsoft.com/office/powerpoint/2010/main" val="129586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B97F24A-32CE-4C1C-A50D-3016B394D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644398D-AD3F-0EF6-4BCD-D094131DAF2A}"/>
              </a:ext>
            </a:extLst>
          </p:cNvPr>
          <p:cNvSpPr>
            <a:spLocks noGrp="1"/>
          </p:cNvSpPr>
          <p:nvPr>
            <p:ph type="title"/>
          </p:nvPr>
        </p:nvSpPr>
        <p:spPr>
          <a:xfrm>
            <a:off x="630936" y="639520"/>
            <a:ext cx="3429000" cy="1719072"/>
          </a:xfrm>
        </p:spPr>
        <p:txBody>
          <a:bodyPr anchor="b">
            <a:normAutofit fontScale="90000"/>
          </a:bodyPr>
          <a:lstStyle/>
          <a:p>
            <a:pPr>
              <a:lnSpc>
                <a:spcPct val="90000"/>
              </a:lnSpc>
            </a:pPr>
            <a:r>
              <a:rPr lang="en-CA" sz="5400" dirty="0"/>
              <a:t>Canadian sites doing research</a:t>
            </a:r>
          </a:p>
        </p:txBody>
      </p:sp>
      <p:sp>
        <p:nvSpPr>
          <p:cNvPr id="12" name="sketch line">
            <a:extLst>
              <a:ext uri="{FF2B5EF4-FFF2-40B4-BE49-F238E27FC236}">
                <a16:creationId xmlns:a16="http://schemas.microsoft.com/office/drawing/2014/main" id="{CD8B4F24-440B-49E9-B85D-733523DC06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573756"/>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ED9755F8-4249-B729-1447-732D9E0EC4E1}"/>
              </a:ext>
            </a:extLst>
          </p:cNvPr>
          <p:cNvSpPr>
            <a:spLocks noGrp="1"/>
          </p:cNvSpPr>
          <p:nvPr>
            <p:ph idx="1"/>
          </p:nvPr>
        </p:nvSpPr>
        <p:spPr>
          <a:xfrm>
            <a:off x="630936" y="2807208"/>
            <a:ext cx="3429000" cy="3410712"/>
          </a:xfrm>
        </p:spPr>
        <p:txBody>
          <a:bodyPr anchor="t">
            <a:normAutofit lnSpcReduction="10000"/>
          </a:bodyPr>
          <a:lstStyle/>
          <a:p>
            <a:r>
              <a:rPr lang="en-CA" sz="2200" dirty="0"/>
              <a:t>Vancouver</a:t>
            </a:r>
          </a:p>
          <a:p>
            <a:r>
              <a:rPr lang="en-CA" sz="2200" dirty="0"/>
              <a:t>Calgary</a:t>
            </a:r>
          </a:p>
          <a:p>
            <a:r>
              <a:rPr lang="en-CA" sz="2200" dirty="0"/>
              <a:t>Edmonton</a:t>
            </a:r>
          </a:p>
          <a:p>
            <a:r>
              <a:rPr lang="en-CA" sz="2200" dirty="0"/>
              <a:t>London</a:t>
            </a:r>
          </a:p>
          <a:p>
            <a:r>
              <a:rPr lang="en-CA" sz="2200" dirty="0"/>
              <a:t>Hamilton</a:t>
            </a:r>
          </a:p>
          <a:p>
            <a:r>
              <a:rPr lang="en-CA" sz="2200" dirty="0"/>
              <a:t>Toronto</a:t>
            </a:r>
          </a:p>
          <a:p>
            <a:r>
              <a:rPr lang="en-CA" sz="2200" dirty="0"/>
              <a:t>Ottawa</a:t>
            </a:r>
          </a:p>
          <a:p>
            <a:r>
              <a:rPr lang="en-CA" sz="2200" dirty="0"/>
              <a:t>Montreal</a:t>
            </a:r>
          </a:p>
          <a:p>
            <a:r>
              <a:rPr lang="en-CA" sz="2200" dirty="0"/>
              <a:t>Quebec city</a:t>
            </a:r>
          </a:p>
        </p:txBody>
      </p:sp>
      <p:pic>
        <p:nvPicPr>
          <p:cNvPr id="5" name="Picture 4">
            <a:extLst>
              <a:ext uri="{FF2B5EF4-FFF2-40B4-BE49-F238E27FC236}">
                <a16:creationId xmlns:a16="http://schemas.microsoft.com/office/drawing/2014/main" id="{C5307207-1305-3DD4-38B8-59A45197F2BA}"/>
              </a:ext>
            </a:extLst>
          </p:cNvPr>
          <p:cNvPicPr>
            <a:picLocks noChangeAspect="1"/>
          </p:cNvPicPr>
          <p:nvPr/>
        </p:nvPicPr>
        <p:blipFill>
          <a:blip r:embed="rId2"/>
          <a:stretch>
            <a:fillRect/>
          </a:stretch>
        </p:blipFill>
        <p:spPr>
          <a:xfrm>
            <a:off x="4654296" y="788327"/>
            <a:ext cx="6903720" cy="5281345"/>
          </a:xfrm>
          <a:prstGeom prst="rect">
            <a:avLst/>
          </a:prstGeom>
        </p:spPr>
      </p:pic>
      <p:sp>
        <p:nvSpPr>
          <p:cNvPr id="6" name="Star: 5 Points 5">
            <a:extLst>
              <a:ext uri="{FF2B5EF4-FFF2-40B4-BE49-F238E27FC236}">
                <a16:creationId xmlns:a16="http://schemas.microsoft.com/office/drawing/2014/main" id="{C5B405FA-DE81-A1AB-DE7A-FCD124DB66BB}"/>
              </a:ext>
            </a:extLst>
          </p:cNvPr>
          <p:cNvSpPr/>
          <p:nvPr/>
        </p:nvSpPr>
        <p:spPr>
          <a:xfrm>
            <a:off x="5170714" y="4077136"/>
            <a:ext cx="468086" cy="489857"/>
          </a:xfrm>
          <a:prstGeom prst="star5">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7" name="Star: 5 Points 6">
            <a:extLst>
              <a:ext uri="{FF2B5EF4-FFF2-40B4-BE49-F238E27FC236}">
                <a16:creationId xmlns:a16="http://schemas.microsoft.com/office/drawing/2014/main" id="{6CB34A54-8691-7537-0640-2E70F5639305}"/>
              </a:ext>
            </a:extLst>
          </p:cNvPr>
          <p:cNvSpPr/>
          <p:nvPr/>
        </p:nvSpPr>
        <p:spPr>
          <a:xfrm>
            <a:off x="5999117" y="3832207"/>
            <a:ext cx="468086" cy="489857"/>
          </a:xfrm>
          <a:prstGeom prst="star5">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8" name="Star: 5 Points 7">
            <a:extLst>
              <a:ext uri="{FF2B5EF4-FFF2-40B4-BE49-F238E27FC236}">
                <a16:creationId xmlns:a16="http://schemas.microsoft.com/office/drawing/2014/main" id="{5E8D145A-1601-13B8-04CE-7E51C88D44B5}"/>
              </a:ext>
            </a:extLst>
          </p:cNvPr>
          <p:cNvSpPr/>
          <p:nvPr/>
        </p:nvSpPr>
        <p:spPr>
          <a:xfrm>
            <a:off x="8274667" y="4977050"/>
            <a:ext cx="468086" cy="489857"/>
          </a:xfrm>
          <a:prstGeom prst="star5">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b="1" dirty="0"/>
          </a:p>
        </p:txBody>
      </p:sp>
      <p:sp>
        <p:nvSpPr>
          <p:cNvPr id="9" name="Star: 5 Points 8">
            <a:extLst>
              <a:ext uri="{FF2B5EF4-FFF2-40B4-BE49-F238E27FC236}">
                <a16:creationId xmlns:a16="http://schemas.microsoft.com/office/drawing/2014/main" id="{CB28EB9A-05F9-4CC9-A499-134D4DFA1093}"/>
              </a:ext>
            </a:extLst>
          </p:cNvPr>
          <p:cNvSpPr/>
          <p:nvPr/>
        </p:nvSpPr>
        <p:spPr>
          <a:xfrm>
            <a:off x="5999117" y="4357000"/>
            <a:ext cx="468086" cy="489857"/>
          </a:xfrm>
          <a:prstGeom prst="star5">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1" name="Star: 5 Points 10">
            <a:extLst>
              <a:ext uri="{FF2B5EF4-FFF2-40B4-BE49-F238E27FC236}">
                <a16:creationId xmlns:a16="http://schemas.microsoft.com/office/drawing/2014/main" id="{8D0D5C00-CB4A-6E37-50B8-34278DA547CD}"/>
              </a:ext>
            </a:extLst>
          </p:cNvPr>
          <p:cNvSpPr/>
          <p:nvPr/>
        </p:nvSpPr>
        <p:spPr>
          <a:xfrm>
            <a:off x="8655449" y="5194764"/>
            <a:ext cx="468086" cy="489857"/>
          </a:xfrm>
          <a:prstGeom prst="star5">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3" name="Star: 5 Points 12">
            <a:extLst>
              <a:ext uri="{FF2B5EF4-FFF2-40B4-BE49-F238E27FC236}">
                <a16:creationId xmlns:a16="http://schemas.microsoft.com/office/drawing/2014/main" id="{C705D281-0882-142E-86DD-E11F9F98F9B1}"/>
              </a:ext>
            </a:extLst>
          </p:cNvPr>
          <p:cNvSpPr/>
          <p:nvPr/>
        </p:nvSpPr>
        <p:spPr>
          <a:xfrm>
            <a:off x="9030590" y="4809713"/>
            <a:ext cx="468086" cy="489857"/>
          </a:xfrm>
          <a:prstGeom prst="star5">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4" name="Star: 5 Points 13">
            <a:extLst>
              <a:ext uri="{FF2B5EF4-FFF2-40B4-BE49-F238E27FC236}">
                <a16:creationId xmlns:a16="http://schemas.microsoft.com/office/drawing/2014/main" id="{2471838C-6BC6-ED0B-2324-D15DEEBF9CBD}"/>
              </a:ext>
            </a:extLst>
          </p:cNvPr>
          <p:cNvSpPr/>
          <p:nvPr/>
        </p:nvSpPr>
        <p:spPr>
          <a:xfrm>
            <a:off x="9030590" y="4398081"/>
            <a:ext cx="468086" cy="489857"/>
          </a:xfrm>
          <a:prstGeom prst="star5">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5" name="Star: 5 Points 14">
            <a:extLst>
              <a:ext uri="{FF2B5EF4-FFF2-40B4-BE49-F238E27FC236}">
                <a16:creationId xmlns:a16="http://schemas.microsoft.com/office/drawing/2014/main" id="{239ABFB9-A2FD-1DFB-4F16-12262818B657}"/>
              </a:ext>
            </a:extLst>
          </p:cNvPr>
          <p:cNvSpPr/>
          <p:nvPr/>
        </p:nvSpPr>
        <p:spPr>
          <a:xfrm>
            <a:off x="8655449" y="4953885"/>
            <a:ext cx="468086" cy="489857"/>
          </a:xfrm>
          <a:prstGeom prst="star5">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4" name="Picture 3">
            <a:extLst>
              <a:ext uri="{FF2B5EF4-FFF2-40B4-BE49-F238E27FC236}">
                <a16:creationId xmlns:a16="http://schemas.microsoft.com/office/drawing/2014/main" id="{484CE248-FF07-363A-9C50-459A70C86580}"/>
              </a:ext>
            </a:extLst>
          </p:cNvPr>
          <p:cNvPicPr>
            <a:picLocks noChangeAspect="1"/>
          </p:cNvPicPr>
          <p:nvPr/>
        </p:nvPicPr>
        <p:blipFill>
          <a:blip r:embed="rId3"/>
          <a:stretch>
            <a:fillRect/>
          </a:stretch>
        </p:blipFill>
        <p:spPr>
          <a:xfrm>
            <a:off x="2514686" y="2775558"/>
            <a:ext cx="2397819" cy="1598546"/>
          </a:xfrm>
          <a:prstGeom prst="rect">
            <a:avLst/>
          </a:prstGeom>
        </p:spPr>
      </p:pic>
      <p:pic>
        <p:nvPicPr>
          <p:cNvPr id="16" name="Picture 15">
            <a:extLst>
              <a:ext uri="{FF2B5EF4-FFF2-40B4-BE49-F238E27FC236}">
                <a16:creationId xmlns:a16="http://schemas.microsoft.com/office/drawing/2014/main" id="{7742B430-54AC-76C3-69C3-25CEE799C42F}"/>
              </a:ext>
            </a:extLst>
          </p:cNvPr>
          <p:cNvPicPr>
            <a:picLocks noChangeAspect="1"/>
          </p:cNvPicPr>
          <p:nvPr/>
        </p:nvPicPr>
        <p:blipFill>
          <a:blip r:embed="rId4"/>
          <a:stretch>
            <a:fillRect/>
          </a:stretch>
        </p:blipFill>
        <p:spPr>
          <a:xfrm>
            <a:off x="2708276" y="4598412"/>
            <a:ext cx="1921279" cy="1192704"/>
          </a:xfrm>
          <a:prstGeom prst="rect">
            <a:avLst/>
          </a:prstGeom>
        </p:spPr>
      </p:pic>
    </p:spTree>
    <p:extLst>
      <p:ext uri="{BB962C8B-B14F-4D97-AF65-F5344CB8AC3E}">
        <p14:creationId xmlns:p14="http://schemas.microsoft.com/office/powerpoint/2010/main" val="363517189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92F1145-4F2D-DFAB-E12E-F2CE4889FA0F}"/>
            </a:ext>
          </a:extLst>
        </p:cNvPr>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3690C79-6A57-057D-A097-D8F103378FD8}"/>
              </a:ext>
            </a:extLst>
          </p:cNvPr>
          <p:cNvSpPr>
            <a:spLocks noGrp="1"/>
          </p:cNvSpPr>
          <p:nvPr>
            <p:ph type="title"/>
          </p:nvPr>
        </p:nvSpPr>
        <p:spPr>
          <a:xfrm>
            <a:off x="572493" y="238539"/>
            <a:ext cx="11018520" cy="1434415"/>
          </a:xfrm>
        </p:spPr>
        <p:txBody>
          <a:bodyPr anchor="b">
            <a:normAutofit fontScale="90000"/>
          </a:bodyPr>
          <a:lstStyle/>
          <a:p>
            <a:r>
              <a:rPr lang="en-CA" sz="4600" b="1" dirty="0"/>
              <a:t>Brett Thombs: Top 5 SPIN publications (past ~10 years) — short list &amp; why they matter</a:t>
            </a:r>
            <a:endParaRPr lang="en-CA" sz="4600" dirty="0"/>
          </a:p>
        </p:txBody>
      </p:sp>
      <p:sp>
        <p:nvSpPr>
          <p:cNvPr id="11"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31F4B1CE-B05D-5007-1927-7013B956DA96}"/>
              </a:ext>
            </a:extLst>
          </p:cNvPr>
          <p:cNvSpPr>
            <a:spLocks noGrp="1"/>
          </p:cNvSpPr>
          <p:nvPr>
            <p:ph idx="1"/>
          </p:nvPr>
        </p:nvSpPr>
        <p:spPr>
          <a:xfrm>
            <a:off x="572493" y="2071316"/>
            <a:ext cx="6713552" cy="4119172"/>
          </a:xfrm>
        </p:spPr>
        <p:txBody>
          <a:bodyPr anchor="t">
            <a:normAutofit/>
          </a:bodyPr>
          <a:lstStyle/>
          <a:p>
            <a:pPr>
              <a:buFont typeface="+mj-lt"/>
              <a:buAutoNum type="arabicPeriod"/>
            </a:pPr>
            <a:r>
              <a:rPr lang="en-US" sz="1000" b="1"/>
              <a:t>Effects of a multi-faceted education and support program (SPIN-CHAT) — Thombs BD et al., Lancet Rheumatology, 2021.</a:t>
            </a:r>
            <a:br>
              <a:rPr lang="en-US" sz="1000"/>
            </a:br>
            <a:r>
              <a:rPr lang="en-US" sz="1000" i="1"/>
              <a:t>Why it matters:</a:t>
            </a:r>
            <a:r>
              <a:rPr lang="en-US" sz="1000"/>
              <a:t> First high-quality, pragmatic trial from SPIN testing a brief videoconference-based mental-health/support intervention for people with scleroderma during COVID-19 — showed feasibility and important effects on anxiety/depression outcomes and demonstrated the network’s ability to rapidly deliver remotely-based, scalable psychosocial interventions. </a:t>
            </a:r>
            <a:r>
              <a:rPr lang="en-US" sz="1000">
                <a:hlinkClick r:id="rId2"/>
              </a:rPr>
              <a:t>The Lancet</a:t>
            </a:r>
            <a:endParaRPr lang="en-US" sz="1000"/>
          </a:p>
          <a:p>
            <a:pPr>
              <a:buFont typeface="+mj-lt"/>
              <a:buAutoNum type="arabicPeriod"/>
            </a:pPr>
            <a:r>
              <a:rPr lang="en-US" sz="1000" b="1"/>
              <a:t>Pain levels and associated factors in the SPIN cohort — Lee YC et al., Lancet Rheumatology, 2021.</a:t>
            </a:r>
            <a:br>
              <a:rPr lang="en-US" sz="1000"/>
            </a:br>
            <a:r>
              <a:rPr lang="en-US" sz="1000" i="1"/>
              <a:t>Why it matters:</a:t>
            </a:r>
            <a:r>
              <a:rPr lang="en-US" sz="1000"/>
              <a:t> Large multicentre cross-sectional analysis (SPIN cohort) that quantified the very high prevalence and contributors to pain in systemic sclerosis — helped prioritise pain as a central clinical and research target. </a:t>
            </a:r>
            <a:r>
              <a:rPr lang="en-US" sz="1000">
                <a:hlinkClick r:id="rId3"/>
              </a:rPr>
              <a:t>The Lancet</a:t>
            </a:r>
            <a:endParaRPr lang="en-US" sz="1000"/>
          </a:p>
          <a:p>
            <a:pPr>
              <a:buFont typeface="+mj-lt"/>
              <a:buAutoNum type="arabicPeriod"/>
            </a:pPr>
            <a:r>
              <a:rPr lang="en-US" sz="1000" b="1"/>
              <a:t>SPIN-SSLED (Support-group Leader EDucation) — BMJ Open, non-randomised feasibility trial, Thombs BD et al., 2019.</a:t>
            </a:r>
            <a:br>
              <a:rPr lang="en-US" sz="1000"/>
            </a:br>
            <a:r>
              <a:rPr lang="en-US" sz="1000" i="1"/>
              <a:t>Why it matters:</a:t>
            </a:r>
            <a:r>
              <a:rPr lang="en-US" sz="1000"/>
              <a:t> Demonstrated practical feasibility and acceptability of a program to train peer support-group leaders — important for capacity building, patient empowerment and sustainable delivery of peer support across countries. </a:t>
            </a:r>
            <a:r>
              <a:rPr lang="en-US" sz="1000">
                <a:hlinkClick r:id="rId4"/>
              </a:rPr>
              <a:t>PubMed</a:t>
            </a:r>
            <a:endParaRPr lang="en-US" sz="1000"/>
          </a:p>
          <a:p>
            <a:pPr>
              <a:buFont typeface="+mj-lt"/>
              <a:buAutoNum type="arabicPeriod"/>
            </a:pPr>
            <a:r>
              <a:rPr lang="en-US" sz="1000" b="1"/>
              <a:t>SPIN Cohort baseline/profile paper — Dougherty DH et al., 2018 (SPIN Cohort description / baseline features).</a:t>
            </a:r>
            <a:br>
              <a:rPr lang="en-US" sz="1000"/>
            </a:br>
            <a:r>
              <a:rPr lang="en-US" sz="1000" i="1"/>
              <a:t>Why it matters:</a:t>
            </a:r>
            <a:r>
              <a:rPr lang="en-US" sz="1000"/>
              <a:t> The cohort profile that established SPIN’s web-based cohort infrastructure (how patients are enrolled, measures collected, cohort comparability to other SSc cohorts). This paper underpins </a:t>
            </a:r>
            <a:r>
              <a:rPr lang="en-US" sz="1000" i="1"/>
              <a:t>all</a:t>
            </a:r>
            <a:r>
              <a:rPr lang="en-US" sz="1000"/>
              <a:t> subsequent SPIN intervention trials and cohort analyses. </a:t>
            </a:r>
            <a:r>
              <a:rPr lang="en-US" sz="1000">
                <a:hlinkClick r:id="rId5"/>
              </a:rPr>
              <a:t>PubMed+1</a:t>
            </a:r>
            <a:endParaRPr lang="en-US" sz="1000"/>
          </a:p>
          <a:p>
            <a:pPr>
              <a:buFont typeface="+mj-lt"/>
              <a:buAutoNum type="arabicPeriod"/>
            </a:pPr>
            <a:r>
              <a:rPr lang="en-US" sz="1000" b="1"/>
              <a:t>Randomized feasibility trial of the SPIN-SELF self-management program — Kwakkenbos L et al., Pilot &amp; Feasibility Studies (PMC), 2022.</a:t>
            </a:r>
            <a:br>
              <a:rPr lang="en-US" sz="1000"/>
            </a:br>
            <a:r>
              <a:rPr lang="en-US" sz="1000" i="1"/>
              <a:t>Why it matters:</a:t>
            </a:r>
            <a:r>
              <a:rPr lang="en-US" sz="1000"/>
              <a:t> Tested feasibility (and informed modifications) for an online self-management program for people with SSc; results guided later design changes (eg. adding facilitator-led groups) and showed how to adapt digital interventions to improve engagement in this rare-disease population. </a:t>
            </a:r>
            <a:r>
              <a:rPr lang="en-US" sz="1000">
                <a:hlinkClick r:id="rId6"/>
              </a:rPr>
              <a:t>PMC+1</a:t>
            </a:r>
            <a:endParaRPr lang="en-US" sz="1000"/>
          </a:p>
          <a:p>
            <a:endParaRPr lang="en-CA" sz="1000"/>
          </a:p>
        </p:txBody>
      </p:sp>
      <p:pic>
        <p:nvPicPr>
          <p:cNvPr id="4" name="Picture 3">
            <a:extLst>
              <a:ext uri="{FF2B5EF4-FFF2-40B4-BE49-F238E27FC236}">
                <a16:creationId xmlns:a16="http://schemas.microsoft.com/office/drawing/2014/main" id="{FAD12377-4509-ECA4-AF3A-9F8B03DB3630}"/>
              </a:ext>
            </a:extLst>
          </p:cNvPr>
          <p:cNvPicPr>
            <a:picLocks noChangeAspect="1"/>
          </p:cNvPicPr>
          <p:nvPr/>
        </p:nvPicPr>
        <p:blipFill>
          <a:blip r:embed="rId7"/>
          <a:srcRect l="24039" r="16237" b="-1"/>
          <a:stretch>
            <a:fillRect/>
          </a:stretch>
        </p:blipFill>
        <p:spPr>
          <a:xfrm>
            <a:off x="7675658" y="2093976"/>
            <a:ext cx="3941064" cy="4096512"/>
          </a:xfrm>
          <a:prstGeom prst="rect">
            <a:avLst/>
          </a:prstGeom>
        </p:spPr>
      </p:pic>
    </p:spTree>
    <p:extLst>
      <p:ext uri="{BB962C8B-B14F-4D97-AF65-F5344CB8AC3E}">
        <p14:creationId xmlns:p14="http://schemas.microsoft.com/office/powerpoint/2010/main" val="269442069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2B97F24A-32CE-4C1C-A50D-3016B394D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sketch line">
            <a:extLst>
              <a:ext uri="{FF2B5EF4-FFF2-40B4-BE49-F238E27FC236}">
                <a16:creationId xmlns:a16="http://schemas.microsoft.com/office/drawing/2014/main" id="{CD8B4F24-440B-49E9-B85D-733523DC06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573756"/>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253C511A-DEA5-EC87-F576-8E9BC273FC9F}"/>
              </a:ext>
            </a:extLst>
          </p:cNvPr>
          <p:cNvSpPr txBox="1"/>
          <p:nvPr/>
        </p:nvSpPr>
        <p:spPr>
          <a:xfrm>
            <a:off x="8056616" y="1965236"/>
            <a:ext cx="3429000" cy="3410712"/>
          </a:xfrm>
          <a:prstGeom prst="rect">
            <a:avLst/>
          </a:prstGeom>
        </p:spPr>
        <p:txBody>
          <a:bodyPr vert="horz" lIns="91440" tIns="45720" rIns="91440" bIns="45720" rtlCol="0" anchor="t">
            <a:normAutofit/>
          </a:bodyPr>
          <a:lstStyle/>
          <a:p>
            <a:pPr indent="-228600">
              <a:lnSpc>
                <a:spcPct val="90000"/>
              </a:lnSpc>
              <a:spcAft>
                <a:spcPts val="600"/>
              </a:spcAft>
              <a:buFont typeface="Arial" panose="020B0604020202020204" pitchFamily="34" charset="0"/>
              <a:buChar char="•"/>
            </a:pPr>
            <a:endParaRPr lang="en-US" sz="2200" dirty="0"/>
          </a:p>
          <a:p>
            <a:pPr indent="-228600">
              <a:lnSpc>
                <a:spcPct val="90000"/>
              </a:lnSpc>
              <a:spcAft>
                <a:spcPts val="600"/>
              </a:spcAft>
              <a:buFont typeface="Arial" panose="020B0604020202020204" pitchFamily="34" charset="0"/>
              <a:buChar char="•"/>
            </a:pPr>
            <a:r>
              <a:rPr lang="en-US" sz="2200" dirty="0"/>
              <a:t>ILD occurs just as frequently  in early </a:t>
            </a:r>
            <a:r>
              <a:rPr lang="en-US" sz="2200" dirty="0" err="1"/>
              <a:t>SSc</a:t>
            </a:r>
            <a:r>
              <a:rPr lang="en-US" sz="2200" dirty="0"/>
              <a:t> as late </a:t>
            </a:r>
            <a:r>
              <a:rPr lang="en-US" sz="2200" dirty="0" err="1"/>
              <a:t>SSc</a:t>
            </a:r>
            <a:r>
              <a:rPr lang="en-US" sz="2200" dirty="0"/>
              <a:t> - male sex, non-White race, diffuse cutaneous involvement, arthritis, myositis, </a:t>
            </a:r>
            <a:r>
              <a:rPr lang="en-US" sz="2200" dirty="0" err="1"/>
              <a:t>antitopoisomerase</a:t>
            </a:r>
            <a:r>
              <a:rPr lang="en-US" sz="2200" dirty="0"/>
              <a:t> I antibodies, and high C-reactive protein levels.</a:t>
            </a:r>
          </a:p>
        </p:txBody>
      </p:sp>
      <p:pic>
        <p:nvPicPr>
          <p:cNvPr id="5" name="Content Placeholder 4">
            <a:extLst>
              <a:ext uri="{FF2B5EF4-FFF2-40B4-BE49-F238E27FC236}">
                <a16:creationId xmlns:a16="http://schemas.microsoft.com/office/drawing/2014/main" id="{5CB6169E-84B2-9F57-AD8C-03D10C810319}"/>
              </a:ext>
            </a:extLst>
          </p:cNvPr>
          <p:cNvPicPr>
            <a:picLocks noGrp="1" noChangeAspect="1"/>
          </p:cNvPicPr>
          <p:nvPr>
            <p:ph idx="1"/>
          </p:nvPr>
        </p:nvPicPr>
        <p:blipFill>
          <a:blip r:embed="rId2"/>
          <a:stretch>
            <a:fillRect/>
          </a:stretch>
        </p:blipFill>
        <p:spPr>
          <a:xfrm>
            <a:off x="446513" y="2872428"/>
            <a:ext cx="6903720" cy="2036597"/>
          </a:xfrm>
          <a:prstGeom prst="rect">
            <a:avLst/>
          </a:prstGeom>
        </p:spPr>
      </p:pic>
    </p:spTree>
    <p:extLst>
      <p:ext uri="{BB962C8B-B14F-4D97-AF65-F5344CB8AC3E}">
        <p14:creationId xmlns:p14="http://schemas.microsoft.com/office/powerpoint/2010/main" val="182732313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ECDD19B-97BE-F96C-BCCB-7A3F6130BD2A}"/>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C8D079C2-C2B1-3EDC-CD81-08D985F4A6EA}"/>
              </a:ext>
            </a:extLst>
          </p:cNvPr>
          <p:cNvPicPr>
            <a:picLocks noChangeAspect="1"/>
          </p:cNvPicPr>
          <p:nvPr/>
        </p:nvPicPr>
        <p:blipFill>
          <a:blip r:embed="rId2">
            <a:duotone>
              <a:schemeClr val="bg2">
                <a:shade val="45000"/>
                <a:satMod val="135000"/>
              </a:schemeClr>
              <a:prstClr val="white"/>
            </a:duotone>
          </a:blip>
          <a:srcRect r="8444" b="-1"/>
          <a:stretch>
            <a:fillRect/>
          </a:stretch>
        </p:blipFill>
        <p:spPr>
          <a:xfrm>
            <a:off x="20" y="10"/>
            <a:ext cx="12191980" cy="6857990"/>
          </a:xfrm>
          <a:prstGeom prst="rect">
            <a:avLst/>
          </a:prstGeom>
        </p:spPr>
      </p:pic>
      <p:sp>
        <p:nvSpPr>
          <p:cNvPr id="10" name="Rectangle 9">
            <a:extLst>
              <a:ext uri="{FF2B5EF4-FFF2-40B4-BE49-F238E27FC236}">
                <a16:creationId xmlns:a16="http://schemas.microsoft.com/office/drawing/2014/main" id="{B50AB553-2A96-4A92-96F2-93548E0969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a:gsLst>
              <a:gs pos="10000">
                <a:schemeClr val="bg2">
                  <a:alpha val="68000"/>
                </a:schemeClr>
              </a:gs>
              <a:gs pos="85000">
                <a:schemeClr val="bg2">
                  <a:alpha val="97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286F9F4-2D39-FD88-2A36-355406AA3002}"/>
              </a:ext>
            </a:extLst>
          </p:cNvPr>
          <p:cNvSpPr>
            <a:spLocks noGrp="1"/>
          </p:cNvSpPr>
          <p:nvPr>
            <p:ph type="title"/>
          </p:nvPr>
        </p:nvSpPr>
        <p:spPr>
          <a:xfrm>
            <a:off x="838200" y="365125"/>
            <a:ext cx="10515600" cy="1325563"/>
          </a:xfrm>
        </p:spPr>
        <p:txBody>
          <a:bodyPr>
            <a:normAutofit/>
          </a:bodyPr>
          <a:lstStyle/>
          <a:p>
            <a:r>
              <a:rPr lang="en-CA"/>
              <a:t>Dr Sabrina Hoa, University of Montreal</a:t>
            </a:r>
          </a:p>
        </p:txBody>
      </p:sp>
      <p:graphicFrame>
        <p:nvGraphicFramePr>
          <p:cNvPr id="5" name="Content Placeholder 2">
            <a:extLst>
              <a:ext uri="{FF2B5EF4-FFF2-40B4-BE49-F238E27FC236}">
                <a16:creationId xmlns:a16="http://schemas.microsoft.com/office/drawing/2014/main" id="{F212DDE5-2936-038A-B80C-BEFC0A0122BC}"/>
              </a:ext>
            </a:extLst>
          </p:cNvPr>
          <p:cNvGraphicFramePr>
            <a:graphicFrameLocks noGrp="1"/>
          </p:cNvGraphicFramePr>
          <p:nvPr>
            <p:ph idx="1"/>
            <p:extLst>
              <p:ext uri="{D42A27DB-BD31-4B8C-83A1-F6EECF244321}">
                <p14:modId xmlns:p14="http://schemas.microsoft.com/office/powerpoint/2010/main" val="1602275021"/>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38328002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478EBC-9C5E-1428-7CAC-53FC8CA97F0E}"/>
              </a:ext>
            </a:extLst>
          </p:cNvPr>
          <p:cNvSpPr>
            <a:spLocks noGrp="1"/>
          </p:cNvSpPr>
          <p:nvPr>
            <p:ph type="title"/>
          </p:nvPr>
        </p:nvSpPr>
        <p:spPr/>
        <p:txBody>
          <a:bodyPr/>
          <a:lstStyle/>
          <a:p>
            <a:r>
              <a:rPr lang="en-CA"/>
              <a:t>Dr </a:t>
            </a:r>
            <a:r>
              <a:rPr lang="en-CA" err="1"/>
              <a:t>Zahreen</a:t>
            </a:r>
            <a:r>
              <a:rPr lang="en-CA"/>
              <a:t> Ahmad and Sindhu Johnson, University of Toronto</a:t>
            </a:r>
          </a:p>
        </p:txBody>
      </p:sp>
      <p:pic>
        <p:nvPicPr>
          <p:cNvPr id="5" name="Content Placeholder 4">
            <a:extLst>
              <a:ext uri="{FF2B5EF4-FFF2-40B4-BE49-F238E27FC236}">
                <a16:creationId xmlns:a16="http://schemas.microsoft.com/office/drawing/2014/main" id="{CD6946BA-9CF3-E6ED-7ECF-EA883A2AE518}"/>
              </a:ext>
            </a:extLst>
          </p:cNvPr>
          <p:cNvPicPr>
            <a:picLocks noGrp="1" noChangeAspect="1"/>
          </p:cNvPicPr>
          <p:nvPr>
            <p:ph idx="1"/>
          </p:nvPr>
        </p:nvPicPr>
        <p:blipFill>
          <a:blip r:embed="rId2"/>
          <a:stretch>
            <a:fillRect/>
          </a:stretch>
        </p:blipFill>
        <p:spPr>
          <a:xfrm>
            <a:off x="0" y="1628927"/>
            <a:ext cx="10515600" cy="2552249"/>
          </a:xfrm>
        </p:spPr>
      </p:pic>
      <p:pic>
        <p:nvPicPr>
          <p:cNvPr id="7" name="Picture 6">
            <a:extLst>
              <a:ext uri="{FF2B5EF4-FFF2-40B4-BE49-F238E27FC236}">
                <a16:creationId xmlns:a16="http://schemas.microsoft.com/office/drawing/2014/main" id="{9F433DFE-F2CA-6569-3964-FF1E839D949F}"/>
              </a:ext>
            </a:extLst>
          </p:cNvPr>
          <p:cNvPicPr>
            <a:picLocks noChangeAspect="1"/>
          </p:cNvPicPr>
          <p:nvPr/>
        </p:nvPicPr>
        <p:blipFill>
          <a:blip r:embed="rId3"/>
          <a:stretch>
            <a:fillRect/>
          </a:stretch>
        </p:blipFill>
        <p:spPr>
          <a:xfrm>
            <a:off x="7717237" y="2962565"/>
            <a:ext cx="4429306" cy="3835392"/>
          </a:xfrm>
          <a:prstGeom prst="rect">
            <a:avLst/>
          </a:prstGeom>
        </p:spPr>
      </p:pic>
    </p:spTree>
    <p:extLst>
      <p:ext uri="{BB962C8B-B14F-4D97-AF65-F5344CB8AC3E}">
        <p14:creationId xmlns:p14="http://schemas.microsoft.com/office/powerpoint/2010/main" val="48563789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0975ED-756D-7240-4722-36A7C9940767}"/>
              </a:ext>
            </a:extLst>
          </p:cNvPr>
          <p:cNvSpPr>
            <a:spLocks noGrp="1"/>
          </p:cNvSpPr>
          <p:nvPr>
            <p:ph type="title"/>
          </p:nvPr>
        </p:nvSpPr>
        <p:spPr>
          <a:xfrm>
            <a:off x="764557" y="365125"/>
            <a:ext cx="10515600" cy="1325563"/>
          </a:xfrm>
        </p:spPr>
        <p:txBody>
          <a:bodyPr>
            <a:normAutofit/>
          </a:bodyPr>
          <a:lstStyle/>
          <a:p>
            <a:r>
              <a:rPr lang="en-CA" dirty="0"/>
              <a:t>Elena </a:t>
            </a:r>
            <a:r>
              <a:rPr kumimoji="0" lang="en-US" altLang="en-US" sz="4400" b="0" i="0" u="none" strike="noStrike" cap="none" normalizeH="0" baseline="0" dirty="0" err="1">
                <a:ln>
                  <a:noFill/>
                </a:ln>
                <a:solidFill>
                  <a:srgbClr val="212529"/>
                </a:solidFill>
                <a:effectLst/>
                <a:latin typeface="Open Sans" panose="020B0606030504020204" pitchFamily="34" charset="0"/>
                <a:cs typeface="Open Sans" panose="020B0606030504020204" pitchFamily="34" charset="0"/>
              </a:rPr>
              <a:t>Netchiporouk</a:t>
            </a:r>
            <a:r>
              <a:rPr kumimoji="0" lang="en-US" altLang="en-US" sz="4400" b="0" i="0" u="none" strike="noStrike" cap="none" normalizeH="0" baseline="0" dirty="0">
                <a:ln>
                  <a:noFill/>
                </a:ln>
                <a:solidFill>
                  <a:srgbClr val="212529"/>
                </a:solidFill>
                <a:effectLst/>
                <a:latin typeface="Open Sans" panose="020B0606030504020204" pitchFamily="34" charset="0"/>
                <a:cs typeface="Open Sans" panose="020B0606030504020204" pitchFamily="34" charset="0"/>
              </a:rPr>
              <a:t> </a:t>
            </a:r>
            <a:r>
              <a:rPr lang="en-CA" dirty="0"/>
              <a:t>Localised scleroderma</a:t>
            </a:r>
          </a:p>
        </p:txBody>
      </p:sp>
      <p:sp>
        <p:nvSpPr>
          <p:cNvPr id="3" name="Content Placeholder 2">
            <a:extLst>
              <a:ext uri="{FF2B5EF4-FFF2-40B4-BE49-F238E27FC236}">
                <a16:creationId xmlns:a16="http://schemas.microsoft.com/office/drawing/2014/main" id="{0933D49F-743D-2D12-85DA-91EC4C2B052E}"/>
              </a:ext>
            </a:extLst>
          </p:cNvPr>
          <p:cNvSpPr>
            <a:spLocks noGrp="1"/>
          </p:cNvSpPr>
          <p:nvPr>
            <p:ph idx="1"/>
          </p:nvPr>
        </p:nvSpPr>
        <p:spPr/>
        <p:txBody>
          <a:bodyPr>
            <a:normAutofit lnSpcReduction="10000"/>
          </a:bodyPr>
          <a:lstStyle/>
          <a:p>
            <a:r>
              <a:rPr lang="en-CA" dirty="0"/>
              <a:t>Incidence, prevalence, and mortality of localized scleroderma in Quebec, Canada: a population-based study </a:t>
            </a:r>
            <a:r>
              <a:rPr lang="en-CA" i="1" dirty="0"/>
              <a:t>The Lancet Regional Health — Americas</a:t>
            </a:r>
            <a:r>
              <a:rPr lang="en-CA" dirty="0"/>
              <a:t>, Volume 44, 101044</a:t>
            </a: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sz="2800" dirty="0">
              <a:solidFill>
                <a:srgbClr val="212529"/>
              </a:solidFill>
              <a:latin typeface="Open Sans" panose="020B0606030504020204" pitchFamily="34" charset="0"/>
              <a:cs typeface="Open Sans" panose="020B0606030504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0" i="0" u="none" strike="noStrike" cap="none" normalizeH="0" baseline="0" dirty="0">
                <a:ln>
                  <a:noFill/>
                </a:ln>
                <a:solidFill>
                  <a:srgbClr val="212529"/>
                </a:solidFill>
                <a:effectLst/>
                <a:latin typeface="Open Sans" panose="020B0606030504020204" pitchFamily="34" charset="0"/>
                <a:cs typeface="Open Sans" panose="020B0606030504020204" pitchFamily="34" charset="0"/>
              </a:rPr>
              <a:t>showed the disease affects women three times more often than men,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0" i="0" u="none" strike="noStrike" cap="none" normalizeH="0" baseline="0" dirty="0">
                <a:ln>
                  <a:noFill/>
                </a:ln>
                <a:solidFill>
                  <a:srgbClr val="212529"/>
                </a:solidFill>
                <a:effectLst/>
                <a:latin typeface="Open Sans" panose="020B0606030504020204" pitchFamily="34" charset="0"/>
                <a:cs typeface="Open Sans" panose="020B0606030504020204" pitchFamily="34" charset="0"/>
              </a:rPr>
              <a:t>between ages 60 and 79.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0" i="0" u="none" strike="noStrike" cap="none" normalizeH="0" baseline="0" dirty="0">
                <a:ln>
                  <a:noFill/>
                </a:ln>
                <a:solidFill>
                  <a:srgbClr val="212529"/>
                </a:solidFill>
                <a:effectLst/>
                <a:latin typeface="Open Sans" panose="020B0606030504020204" pitchFamily="34" charset="0"/>
                <a:cs typeface="Open Sans" panose="020B0606030504020204" pitchFamily="34" charset="0"/>
              </a:rPr>
              <a:t>Cases rose until about 2004, plateaued, and began declining after 2013.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0" i="0" u="none" strike="noStrike" cap="none" normalizeH="0" baseline="0" dirty="0">
                <a:ln>
                  <a:noFill/>
                </a:ln>
                <a:solidFill>
                  <a:srgbClr val="212529"/>
                </a:solidFill>
                <a:effectLst/>
                <a:latin typeface="Open Sans" panose="020B0606030504020204" pitchFamily="34" charset="0"/>
                <a:cs typeface="Open Sans" panose="020B0606030504020204" pitchFamily="34" charset="0"/>
              </a:rPr>
              <a:t>identified geographic hotspots in southern Quebec, suggesting potential environmental or genetic factors.</a:t>
            </a:r>
            <a:endParaRPr kumimoji="0" lang="en-US" altLang="en-US" sz="1400" b="0" i="0" u="none" strike="noStrike" cap="none" normalizeH="0" baseline="0" dirty="0">
              <a:ln>
                <a:noFill/>
              </a:ln>
              <a:solidFill>
                <a:schemeClr val="tx1"/>
              </a:solidFill>
              <a:effectLst/>
            </a:endParaRPr>
          </a:p>
          <a:p>
            <a:endParaRPr lang="en-CA" dirty="0"/>
          </a:p>
          <a:p>
            <a:pPr marL="0" indent="0">
              <a:buNone/>
            </a:pPr>
            <a:endParaRPr lang="en-CA" dirty="0"/>
          </a:p>
        </p:txBody>
      </p:sp>
    </p:spTree>
    <p:extLst>
      <p:ext uri="{BB962C8B-B14F-4D97-AF65-F5344CB8AC3E}">
        <p14:creationId xmlns:p14="http://schemas.microsoft.com/office/powerpoint/2010/main" val="328828456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C0EDE3-BDAA-52D2-E41F-C885CD267684}"/>
              </a:ext>
            </a:extLst>
          </p:cNvPr>
          <p:cNvSpPr>
            <a:spLocks noGrp="1"/>
          </p:cNvSpPr>
          <p:nvPr>
            <p:ph type="title"/>
          </p:nvPr>
        </p:nvSpPr>
        <p:spPr/>
        <p:txBody>
          <a:bodyPr/>
          <a:lstStyle/>
          <a:p>
            <a:r>
              <a:rPr lang="en-CA" dirty="0"/>
              <a:t>Clinical Trials – determine whether new treatments improve outcomes</a:t>
            </a:r>
          </a:p>
        </p:txBody>
      </p:sp>
      <p:pic>
        <p:nvPicPr>
          <p:cNvPr id="6" name="Content Placeholder 5">
            <a:extLst>
              <a:ext uri="{FF2B5EF4-FFF2-40B4-BE49-F238E27FC236}">
                <a16:creationId xmlns:a16="http://schemas.microsoft.com/office/drawing/2014/main" id="{DA22F15E-6DE7-AB1D-9170-06B034F43FD1}"/>
              </a:ext>
            </a:extLst>
          </p:cNvPr>
          <p:cNvPicPr>
            <a:picLocks noGrp="1" noChangeAspect="1"/>
          </p:cNvPicPr>
          <p:nvPr>
            <p:ph idx="1"/>
          </p:nvPr>
        </p:nvPicPr>
        <p:blipFill>
          <a:blip r:embed="rId2"/>
          <a:stretch>
            <a:fillRect/>
          </a:stretch>
        </p:blipFill>
        <p:spPr>
          <a:xfrm>
            <a:off x="3276951" y="2004307"/>
            <a:ext cx="5048955" cy="876422"/>
          </a:xfrm>
          <a:prstGeom prst="rect">
            <a:avLst/>
          </a:prstGeom>
        </p:spPr>
      </p:pic>
      <p:sp>
        <p:nvSpPr>
          <p:cNvPr id="4" name="Content Placeholder 2">
            <a:extLst>
              <a:ext uri="{FF2B5EF4-FFF2-40B4-BE49-F238E27FC236}">
                <a16:creationId xmlns:a16="http://schemas.microsoft.com/office/drawing/2014/main" id="{E4D45F23-E21A-3830-6095-708354AA5823}"/>
              </a:ext>
            </a:extLst>
          </p:cNvPr>
          <p:cNvSpPr txBox="1">
            <a:spLocks/>
          </p:cNvSpPr>
          <p:nvPr/>
        </p:nvSpPr>
        <p:spPr>
          <a:xfrm>
            <a:off x="3618221" y="3321225"/>
            <a:ext cx="5181600" cy="197931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CA" dirty="0"/>
              <a:t>148 studies recruiting</a:t>
            </a:r>
          </a:p>
        </p:txBody>
      </p:sp>
    </p:spTree>
    <p:extLst>
      <p:ext uri="{BB962C8B-B14F-4D97-AF65-F5344CB8AC3E}">
        <p14:creationId xmlns:p14="http://schemas.microsoft.com/office/powerpoint/2010/main" val="21369080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CF0656-867A-F333-2959-D2311C97830F}"/>
              </a:ext>
            </a:extLst>
          </p:cNvPr>
          <p:cNvSpPr>
            <a:spLocks noGrp="1"/>
          </p:cNvSpPr>
          <p:nvPr>
            <p:ph type="title"/>
          </p:nvPr>
        </p:nvSpPr>
        <p:spPr/>
        <p:txBody>
          <a:bodyPr/>
          <a:lstStyle/>
          <a:p>
            <a:r>
              <a:rPr lang="en-CA" dirty="0"/>
              <a:t>What about the rest of the world: New therapy trials – clinicaltrials.gov</a:t>
            </a:r>
          </a:p>
        </p:txBody>
      </p:sp>
      <p:sp>
        <p:nvSpPr>
          <p:cNvPr id="3" name="Content Placeholder 2">
            <a:extLst>
              <a:ext uri="{FF2B5EF4-FFF2-40B4-BE49-F238E27FC236}">
                <a16:creationId xmlns:a16="http://schemas.microsoft.com/office/drawing/2014/main" id="{87BFB116-49E9-0434-5725-9C4FC729B44C}"/>
              </a:ext>
            </a:extLst>
          </p:cNvPr>
          <p:cNvSpPr>
            <a:spLocks noGrp="1"/>
          </p:cNvSpPr>
          <p:nvPr>
            <p:ph idx="1"/>
          </p:nvPr>
        </p:nvSpPr>
        <p:spPr/>
        <p:txBody>
          <a:bodyPr/>
          <a:lstStyle/>
          <a:p>
            <a:r>
              <a:rPr lang="en-CA" dirty="0" err="1"/>
              <a:t>Anifrolumab</a:t>
            </a:r>
            <a:endParaRPr lang="en-CA" dirty="0"/>
          </a:p>
          <a:p>
            <a:r>
              <a:rPr lang="en-CA" dirty="0"/>
              <a:t>Antifibrotics</a:t>
            </a:r>
          </a:p>
          <a:p>
            <a:r>
              <a:rPr lang="en-CA" dirty="0"/>
              <a:t>CAR-T</a:t>
            </a:r>
          </a:p>
          <a:p>
            <a:r>
              <a:rPr lang="en-CA" dirty="0"/>
              <a:t>ECP</a:t>
            </a:r>
          </a:p>
          <a:p>
            <a:r>
              <a:rPr lang="en-CA" dirty="0"/>
              <a:t>Stem cell transplantation</a:t>
            </a:r>
          </a:p>
        </p:txBody>
      </p:sp>
    </p:spTree>
    <p:extLst>
      <p:ext uri="{BB962C8B-B14F-4D97-AF65-F5344CB8AC3E}">
        <p14:creationId xmlns:p14="http://schemas.microsoft.com/office/powerpoint/2010/main" val="281102952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D2577E-82F0-FA65-1C9B-CB2B5E173FA3}"/>
              </a:ext>
            </a:extLst>
          </p:cNvPr>
          <p:cNvSpPr>
            <a:spLocks noGrp="1"/>
          </p:cNvSpPr>
          <p:nvPr>
            <p:ph type="title"/>
          </p:nvPr>
        </p:nvSpPr>
        <p:spPr/>
        <p:txBody>
          <a:bodyPr/>
          <a:lstStyle/>
          <a:p>
            <a:r>
              <a:rPr lang="en-CA" dirty="0"/>
              <a:t>Take home messages</a:t>
            </a:r>
          </a:p>
        </p:txBody>
      </p:sp>
      <p:sp>
        <p:nvSpPr>
          <p:cNvPr id="3" name="Content Placeholder 2">
            <a:extLst>
              <a:ext uri="{FF2B5EF4-FFF2-40B4-BE49-F238E27FC236}">
                <a16:creationId xmlns:a16="http://schemas.microsoft.com/office/drawing/2014/main" id="{F8B61F8B-EE2D-1F90-F786-9736697BC7F1}"/>
              </a:ext>
            </a:extLst>
          </p:cNvPr>
          <p:cNvSpPr>
            <a:spLocks noGrp="1"/>
          </p:cNvSpPr>
          <p:nvPr>
            <p:ph idx="1"/>
          </p:nvPr>
        </p:nvSpPr>
        <p:spPr/>
        <p:txBody>
          <a:bodyPr/>
          <a:lstStyle/>
          <a:p>
            <a:r>
              <a:rPr lang="en-CA" dirty="0"/>
              <a:t>Very variable disease</a:t>
            </a:r>
          </a:p>
          <a:p>
            <a:r>
              <a:rPr lang="en-CA" dirty="0"/>
              <a:t>Makes studying it challenging</a:t>
            </a:r>
          </a:p>
          <a:p>
            <a:r>
              <a:rPr lang="en-CA" dirty="0"/>
              <a:t>Trying to dissect “who starts the fight” – basic science</a:t>
            </a:r>
          </a:p>
          <a:p>
            <a:r>
              <a:rPr lang="en-CA" dirty="0"/>
              <a:t>Epidemiology looks at trends in data – CSRG, SPIN</a:t>
            </a:r>
          </a:p>
          <a:p>
            <a:r>
              <a:rPr lang="en-CA" dirty="0"/>
              <a:t>Clinical trials determine which medications are useful</a:t>
            </a:r>
          </a:p>
          <a:p>
            <a:endParaRPr lang="en-CA" dirty="0"/>
          </a:p>
          <a:p>
            <a:endParaRPr lang="en-CA" dirty="0"/>
          </a:p>
          <a:p>
            <a:r>
              <a:rPr lang="en-CA" dirty="0"/>
              <a:t>GET INVOLVED…</a:t>
            </a:r>
          </a:p>
          <a:p>
            <a:endParaRPr lang="en-CA" dirty="0"/>
          </a:p>
        </p:txBody>
      </p:sp>
    </p:spTree>
    <p:extLst>
      <p:ext uri="{BB962C8B-B14F-4D97-AF65-F5344CB8AC3E}">
        <p14:creationId xmlns:p14="http://schemas.microsoft.com/office/powerpoint/2010/main" val="60284836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B97F24A-32CE-4C1C-A50D-3016B394D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C9E7B02-7FF0-7FB0-EA53-6DBF3F57E75F}"/>
              </a:ext>
            </a:extLst>
          </p:cNvPr>
          <p:cNvSpPr>
            <a:spLocks noGrp="1"/>
          </p:cNvSpPr>
          <p:nvPr>
            <p:ph type="title"/>
          </p:nvPr>
        </p:nvSpPr>
        <p:spPr>
          <a:xfrm>
            <a:off x="630936" y="639520"/>
            <a:ext cx="3429000" cy="1719072"/>
          </a:xfrm>
        </p:spPr>
        <p:txBody>
          <a:bodyPr anchor="b">
            <a:normAutofit/>
          </a:bodyPr>
          <a:lstStyle/>
          <a:p>
            <a:r>
              <a:rPr lang="en-CA" sz="5400"/>
              <a:t>Thank you</a:t>
            </a:r>
          </a:p>
        </p:txBody>
      </p:sp>
      <p:sp>
        <p:nvSpPr>
          <p:cNvPr id="12" name="sketch line">
            <a:extLst>
              <a:ext uri="{FF2B5EF4-FFF2-40B4-BE49-F238E27FC236}">
                <a16:creationId xmlns:a16="http://schemas.microsoft.com/office/drawing/2014/main" id="{6357EC4F-235E-4222-A36F-C7878ACE37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573756"/>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B33B2976-69E4-F94E-7ECF-925F05A66A4B}"/>
              </a:ext>
            </a:extLst>
          </p:cNvPr>
          <p:cNvSpPr>
            <a:spLocks noGrp="1"/>
          </p:cNvSpPr>
          <p:nvPr>
            <p:ph idx="1"/>
          </p:nvPr>
        </p:nvSpPr>
        <p:spPr>
          <a:xfrm>
            <a:off x="630936" y="2807208"/>
            <a:ext cx="3429000" cy="3410712"/>
          </a:xfrm>
        </p:spPr>
        <p:txBody>
          <a:bodyPr anchor="t">
            <a:normAutofit/>
          </a:bodyPr>
          <a:lstStyle/>
          <a:p>
            <a:endParaRPr lang="en-CA" sz="2200"/>
          </a:p>
        </p:txBody>
      </p:sp>
      <p:pic>
        <p:nvPicPr>
          <p:cNvPr id="7" name="Graphic 6" descr="Handshake">
            <a:extLst>
              <a:ext uri="{FF2B5EF4-FFF2-40B4-BE49-F238E27FC236}">
                <a16:creationId xmlns:a16="http://schemas.microsoft.com/office/drawing/2014/main" id="{5CC26823-24AA-B4A0-80DC-AF7B343EA15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317236" y="640080"/>
            <a:ext cx="5577840" cy="5577840"/>
          </a:xfrm>
          <a:prstGeom prst="rect">
            <a:avLst/>
          </a:prstGeom>
        </p:spPr>
      </p:pic>
    </p:spTree>
    <p:extLst>
      <p:ext uri="{BB962C8B-B14F-4D97-AF65-F5344CB8AC3E}">
        <p14:creationId xmlns:p14="http://schemas.microsoft.com/office/powerpoint/2010/main" val="385689001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E3C78A-80DC-39D4-8FB5-D6F752D34E59}"/>
              </a:ext>
            </a:extLst>
          </p:cNvPr>
          <p:cNvSpPr>
            <a:spLocks noGrp="1"/>
          </p:cNvSpPr>
          <p:nvPr>
            <p:ph type="title"/>
          </p:nvPr>
        </p:nvSpPr>
        <p:spPr/>
        <p:txBody>
          <a:bodyPr/>
          <a:lstStyle/>
          <a:p>
            <a:endParaRPr lang="en-CA"/>
          </a:p>
        </p:txBody>
      </p:sp>
      <p:sp>
        <p:nvSpPr>
          <p:cNvPr id="3" name="Content Placeholder 2">
            <a:extLst>
              <a:ext uri="{FF2B5EF4-FFF2-40B4-BE49-F238E27FC236}">
                <a16:creationId xmlns:a16="http://schemas.microsoft.com/office/drawing/2014/main" id="{58ECA6C7-EA63-5173-CD93-567DB63F0CB7}"/>
              </a:ext>
            </a:extLst>
          </p:cNvPr>
          <p:cNvSpPr>
            <a:spLocks noGrp="1"/>
          </p:cNvSpPr>
          <p:nvPr>
            <p:ph idx="1"/>
          </p:nvPr>
        </p:nvSpPr>
        <p:spPr/>
        <p:txBody>
          <a:bodyPr/>
          <a:lstStyle/>
          <a:p>
            <a:endParaRPr lang="en-CA"/>
          </a:p>
        </p:txBody>
      </p:sp>
    </p:spTree>
    <p:extLst>
      <p:ext uri="{BB962C8B-B14F-4D97-AF65-F5344CB8AC3E}">
        <p14:creationId xmlns:p14="http://schemas.microsoft.com/office/powerpoint/2010/main" val="27550799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a:extLst>
              <a:ext uri="{FF2B5EF4-FFF2-40B4-BE49-F238E27FC236}">
                <a16:creationId xmlns:a16="http://schemas.microsoft.com/office/drawing/2014/main" id="{BF253791-D40D-D9DC-9E0D-05F6F165E6CB}"/>
              </a:ext>
            </a:extLst>
          </p:cNvPr>
          <p:cNvSpPr>
            <a:spLocks noGrp="1"/>
          </p:cNvSpPr>
          <p:nvPr>
            <p:ph type="title"/>
          </p:nvPr>
        </p:nvSpPr>
        <p:spPr>
          <a:xfrm>
            <a:off x="2152650" y="71755"/>
            <a:ext cx="7886700" cy="1325563"/>
          </a:xfrm>
        </p:spPr>
        <p:txBody>
          <a:bodyPr/>
          <a:lstStyle/>
          <a:p>
            <a:r>
              <a:rPr lang="en-US" altLang="en-US" b="1"/>
              <a:t>Scleroderma             …           Systemic Sclerosis</a:t>
            </a:r>
            <a:endParaRPr lang="en-US" altLang="en-US"/>
          </a:p>
        </p:txBody>
      </p:sp>
      <p:sp>
        <p:nvSpPr>
          <p:cNvPr id="19459" name="Content Placeholder 2">
            <a:extLst>
              <a:ext uri="{FF2B5EF4-FFF2-40B4-BE49-F238E27FC236}">
                <a16:creationId xmlns:a16="http://schemas.microsoft.com/office/drawing/2014/main" id="{3E5BE990-81C5-0CF2-456F-8B59E8F084B0}"/>
              </a:ext>
            </a:extLst>
          </p:cNvPr>
          <p:cNvSpPr>
            <a:spLocks noGrp="1"/>
          </p:cNvSpPr>
          <p:nvPr>
            <p:ph sz="half" idx="1"/>
          </p:nvPr>
        </p:nvSpPr>
        <p:spPr>
          <a:xfrm>
            <a:off x="1308127" y="1115120"/>
            <a:ext cx="2271713" cy="2125265"/>
          </a:xfrm>
        </p:spPr>
        <p:txBody>
          <a:bodyPr/>
          <a:lstStyle/>
          <a:p>
            <a:pPr marL="0" indent="0">
              <a:buNone/>
            </a:pPr>
            <a:r>
              <a:rPr lang="en-US" altLang="en-US" sz="1500" b="1" dirty="0">
                <a:solidFill>
                  <a:schemeClr val="accent1"/>
                </a:solidFill>
              </a:rPr>
              <a:t>Non systemic</a:t>
            </a:r>
          </a:p>
          <a:p>
            <a:pPr marL="0" indent="0">
              <a:buNone/>
            </a:pPr>
            <a:r>
              <a:rPr lang="en-US" altLang="en-US" sz="1500" dirty="0">
                <a:solidFill>
                  <a:schemeClr val="accent1"/>
                </a:solidFill>
              </a:rPr>
              <a:t>Morphea</a:t>
            </a:r>
          </a:p>
          <a:p>
            <a:pPr marL="0" indent="0">
              <a:buNone/>
            </a:pPr>
            <a:r>
              <a:rPr lang="en-US" altLang="en-US" sz="1500" dirty="0">
                <a:solidFill>
                  <a:schemeClr val="accent1"/>
                </a:solidFill>
              </a:rPr>
              <a:t>Generalized morphea</a:t>
            </a:r>
          </a:p>
          <a:p>
            <a:pPr marL="0" indent="0">
              <a:buNone/>
            </a:pPr>
            <a:r>
              <a:rPr lang="en-US" altLang="en-US" sz="1500" dirty="0">
                <a:solidFill>
                  <a:schemeClr val="accent1"/>
                </a:solidFill>
              </a:rPr>
              <a:t>Linear scleroderma</a:t>
            </a:r>
          </a:p>
        </p:txBody>
      </p:sp>
      <p:graphicFrame>
        <p:nvGraphicFramePr>
          <p:cNvPr id="6" name="Content Placeholder 3">
            <a:extLst>
              <a:ext uri="{FF2B5EF4-FFF2-40B4-BE49-F238E27FC236}">
                <a16:creationId xmlns:a16="http://schemas.microsoft.com/office/drawing/2014/main" id="{4503DC01-1406-5CB0-970E-3BAC5AD7C288}"/>
              </a:ext>
            </a:extLst>
          </p:cNvPr>
          <p:cNvGraphicFramePr>
            <a:graphicFrameLocks/>
          </p:cNvGraphicFramePr>
          <p:nvPr>
            <p:extLst>
              <p:ext uri="{D42A27DB-BD31-4B8C-83A1-F6EECF244321}">
                <p14:modId xmlns:p14="http://schemas.microsoft.com/office/powerpoint/2010/main" val="2990791843"/>
              </p:ext>
            </p:extLst>
          </p:nvPr>
        </p:nvGraphicFramePr>
        <p:xfrm>
          <a:off x="2943903" y="1524685"/>
          <a:ext cx="6636911" cy="35249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9461" name="Picture 2">
            <a:extLst>
              <a:ext uri="{FF2B5EF4-FFF2-40B4-BE49-F238E27FC236}">
                <a16:creationId xmlns:a16="http://schemas.microsoft.com/office/drawing/2014/main" id="{E1838560-E14D-F1BC-43D8-F850D2604509}"/>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294869" y="4891381"/>
            <a:ext cx="1142470" cy="790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462" name="Picture 3">
            <a:extLst>
              <a:ext uri="{FF2B5EF4-FFF2-40B4-BE49-F238E27FC236}">
                <a16:creationId xmlns:a16="http://schemas.microsoft.com/office/drawing/2014/main" id="{498D3E82-5F7C-36C0-70AE-D4ED339B2494}"/>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669586" y="4891381"/>
            <a:ext cx="1252876" cy="8038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463" name="Picture 4">
            <a:extLst>
              <a:ext uri="{FF2B5EF4-FFF2-40B4-BE49-F238E27FC236}">
                <a16:creationId xmlns:a16="http://schemas.microsoft.com/office/drawing/2014/main" id="{DE0E3E03-CFA3-C449-B7D3-22A5F7443176}"/>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588225" y="4882674"/>
            <a:ext cx="1251278" cy="808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464" name="Picture 5">
            <a:extLst>
              <a:ext uri="{FF2B5EF4-FFF2-40B4-BE49-F238E27FC236}">
                <a16:creationId xmlns:a16="http://schemas.microsoft.com/office/drawing/2014/main" id="{57D6DE4B-52D0-6AA7-1D83-EB48F3094328}"/>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191055" y="4891381"/>
            <a:ext cx="1008546" cy="12493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9465" name="TextBox 10">
            <a:extLst>
              <a:ext uri="{FF2B5EF4-FFF2-40B4-BE49-F238E27FC236}">
                <a16:creationId xmlns:a16="http://schemas.microsoft.com/office/drawing/2014/main" id="{BB3D09E4-DE50-5752-DE6D-759B5F669A6B}"/>
              </a:ext>
            </a:extLst>
          </p:cNvPr>
          <p:cNvSpPr txBox="1">
            <a:spLocks noChangeArrowheads="1"/>
          </p:cNvSpPr>
          <p:nvPr/>
        </p:nvSpPr>
        <p:spPr bwMode="auto">
          <a:xfrm>
            <a:off x="4266890" y="5994213"/>
            <a:ext cx="2773279"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defTabSz="685800">
              <a:spcBef>
                <a:spcPct val="0"/>
              </a:spcBef>
              <a:buNone/>
            </a:pPr>
            <a:r>
              <a:rPr lang="en-CA" altLang="en-US" sz="1350" dirty="0">
                <a:solidFill>
                  <a:prstClr val="black"/>
                </a:solidFill>
                <a:latin typeface="Arial" panose="020B0604020202020204" pitchFamily="34" charset="0"/>
              </a:rPr>
              <a:t>Images from ACR Image bank</a:t>
            </a:r>
          </a:p>
        </p:txBody>
      </p:sp>
      <p:sp>
        <p:nvSpPr>
          <p:cNvPr id="19466" name="Content Placeholder 3">
            <a:extLst>
              <a:ext uri="{FF2B5EF4-FFF2-40B4-BE49-F238E27FC236}">
                <a16:creationId xmlns:a16="http://schemas.microsoft.com/office/drawing/2014/main" id="{F8FC47F6-87FF-AD0F-8BA7-F45E23F5A803}"/>
              </a:ext>
            </a:extLst>
          </p:cNvPr>
          <p:cNvSpPr>
            <a:spLocks noGrp="1"/>
          </p:cNvSpPr>
          <p:nvPr>
            <p:ph sz="half" idx="2"/>
          </p:nvPr>
        </p:nvSpPr>
        <p:spPr>
          <a:xfrm>
            <a:off x="8628895" y="1319696"/>
            <a:ext cx="1840706" cy="1325165"/>
          </a:xfrm>
        </p:spPr>
        <p:txBody>
          <a:bodyPr/>
          <a:lstStyle/>
          <a:p>
            <a:pPr marL="0" indent="0">
              <a:buNone/>
            </a:pPr>
            <a:r>
              <a:rPr lang="en-US" altLang="en-US" sz="1500" b="1" dirty="0">
                <a:solidFill>
                  <a:srgbClr val="FF0000"/>
                </a:solidFill>
              </a:rPr>
              <a:t>Systemic Sclerosis</a:t>
            </a:r>
          </a:p>
          <a:p>
            <a:pPr marL="0" indent="0">
              <a:buNone/>
            </a:pPr>
            <a:r>
              <a:rPr lang="en-US" altLang="en-US" sz="1500" dirty="0">
                <a:solidFill>
                  <a:srgbClr val="FF0000"/>
                </a:solidFill>
              </a:rPr>
              <a:t>Limited cutaneous</a:t>
            </a:r>
          </a:p>
          <a:p>
            <a:pPr marL="0" indent="0">
              <a:buNone/>
            </a:pPr>
            <a:r>
              <a:rPr lang="en-US" altLang="en-US" sz="1500" dirty="0">
                <a:solidFill>
                  <a:srgbClr val="FF0000"/>
                </a:solidFill>
              </a:rPr>
              <a:t>Diffuse  cutaneous</a:t>
            </a:r>
          </a:p>
          <a:p>
            <a:pPr marL="0" indent="0">
              <a:buNone/>
            </a:pPr>
            <a:r>
              <a:rPr lang="en-US" altLang="en-US" sz="1500" dirty="0">
                <a:solidFill>
                  <a:srgbClr val="FF0000"/>
                </a:solidFill>
              </a:rPr>
              <a:t>Sine</a:t>
            </a:r>
          </a:p>
        </p:txBody>
      </p:sp>
      <p:pic>
        <p:nvPicPr>
          <p:cNvPr id="3" name="Picture 2">
            <a:extLst>
              <a:ext uri="{FF2B5EF4-FFF2-40B4-BE49-F238E27FC236}">
                <a16:creationId xmlns:a16="http://schemas.microsoft.com/office/drawing/2014/main" id="{4E37965D-02A6-E247-33B8-3479B34BD137}"/>
              </a:ext>
            </a:extLst>
          </p:cNvPr>
          <p:cNvPicPr>
            <a:picLocks noChangeAspect="1"/>
          </p:cNvPicPr>
          <p:nvPr/>
        </p:nvPicPr>
        <p:blipFill>
          <a:blip r:embed="rId12"/>
          <a:stretch>
            <a:fillRect/>
          </a:stretch>
        </p:blipFill>
        <p:spPr>
          <a:xfrm>
            <a:off x="8445254" y="4891381"/>
            <a:ext cx="1211003" cy="1023124"/>
          </a:xfrm>
          <a:prstGeom prst="rect">
            <a:avLst/>
          </a:prstGeom>
        </p:spPr>
      </p:pic>
    </p:spTree>
  </p:cSld>
  <p:clrMapOvr>
    <a:masterClrMapping/>
  </p:clrMapOvr>
  <p:transition spd="med">
    <p:fade/>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369D6A-C4C1-397D-C104-F011DCFEEFB9}"/>
              </a:ext>
            </a:extLst>
          </p:cNvPr>
          <p:cNvSpPr>
            <a:spLocks noGrp="1"/>
          </p:cNvSpPr>
          <p:nvPr>
            <p:ph type="title"/>
          </p:nvPr>
        </p:nvSpPr>
        <p:spPr/>
        <p:txBody>
          <a:bodyPr/>
          <a:lstStyle/>
          <a:p>
            <a:endParaRPr lang="en-CA"/>
          </a:p>
        </p:txBody>
      </p:sp>
      <p:sp>
        <p:nvSpPr>
          <p:cNvPr id="3" name="Content Placeholder 2">
            <a:extLst>
              <a:ext uri="{FF2B5EF4-FFF2-40B4-BE49-F238E27FC236}">
                <a16:creationId xmlns:a16="http://schemas.microsoft.com/office/drawing/2014/main" id="{3FD58D70-946E-FBB6-36ED-657EF0BC4B38}"/>
              </a:ext>
            </a:extLst>
          </p:cNvPr>
          <p:cNvSpPr>
            <a:spLocks noGrp="1"/>
          </p:cNvSpPr>
          <p:nvPr>
            <p:ph idx="1"/>
          </p:nvPr>
        </p:nvSpPr>
        <p:spPr/>
        <p:txBody>
          <a:bodyPr/>
          <a:lstStyle/>
          <a:p>
            <a:endParaRPr lang="en-CA"/>
          </a:p>
        </p:txBody>
      </p:sp>
    </p:spTree>
    <p:extLst>
      <p:ext uri="{BB962C8B-B14F-4D97-AF65-F5344CB8AC3E}">
        <p14:creationId xmlns:p14="http://schemas.microsoft.com/office/powerpoint/2010/main" val="302523028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405A89-AC5F-EA3A-0E47-42C48F88A131}"/>
              </a:ext>
            </a:extLst>
          </p:cNvPr>
          <p:cNvSpPr>
            <a:spLocks noGrp="1"/>
          </p:cNvSpPr>
          <p:nvPr>
            <p:ph type="title"/>
          </p:nvPr>
        </p:nvSpPr>
        <p:spPr/>
        <p:txBody>
          <a:bodyPr/>
          <a:lstStyle/>
          <a:p>
            <a:endParaRPr lang="en-CA"/>
          </a:p>
        </p:txBody>
      </p:sp>
      <p:sp>
        <p:nvSpPr>
          <p:cNvPr id="3" name="Content Placeholder 2">
            <a:extLst>
              <a:ext uri="{FF2B5EF4-FFF2-40B4-BE49-F238E27FC236}">
                <a16:creationId xmlns:a16="http://schemas.microsoft.com/office/drawing/2014/main" id="{C2D97DA1-52B8-F3B5-F3B5-630FBD4DDC6B}"/>
              </a:ext>
            </a:extLst>
          </p:cNvPr>
          <p:cNvSpPr>
            <a:spLocks noGrp="1"/>
          </p:cNvSpPr>
          <p:nvPr>
            <p:ph idx="1"/>
          </p:nvPr>
        </p:nvSpPr>
        <p:spPr/>
        <p:txBody>
          <a:bodyPr/>
          <a:lstStyle/>
          <a:p>
            <a:endParaRPr lang="en-CA"/>
          </a:p>
        </p:txBody>
      </p:sp>
    </p:spTree>
    <p:extLst>
      <p:ext uri="{BB962C8B-B14F-4D97-AF65-F5344CB8AC3E}">
        <p14:creationId xmlns:p14="http://schemas.microsoft.com/office/powerpoint/2010/main" val="14741306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0EB891-C31E-9134-226A-0E9354157A8A}"/>
              </a:ext>
            </a:extLst>
          </p:cNvPr>
          <p:cNvSpPr>
            <a:spLocks noGrp="1"/>
          </p:cNvSpPr>
          <p:nvPr>
            <p:ph type="title"/>
          </p:nvPr>
        </p:nvSpPr>
        <p:spPr/>
        <p:txBody>
          <a:bodyPr/>
          <a:lstStyle/>
          <a:p>
            <a:r>
              <a:rPr lang="en-CA" dirty="0"/>
              <a:t>Which type do you/your loved one have?</a:t>
            </a:r>
          </a:p>
        </p:txBody>
      </p:sp>
      <p:sp>
        <p:nvSpPr>
          <p:cNvPr id="3" name="Content Placeholder 2">
            <a:extLst>
              <a:ext uri="{FF2B5EF4-FFF2-40B4-BE49-F238E27FC236}">
                <a16:creationId xmlns:a16="http://schemas.microsoft.com/office/drawing/2014/main" id="{AC24B06F-DEE6-75DA-EEF5-8BC4EE35CD4C}"/>
              </a:ext>
            </a:extLst>
          </p:cNvPr>
          <p:cNvSpPr>
            <a:spLocks noGrp="1"/>
          </p:cNvSpPr>
          <p:nvPr>
            <p:ph sz="half" idx="1"/>
          </p:nvPr>
        </p:nvSpPr>
        <p:spPr/>
        <p:txBody>
          <a:bodyPr/>
          <a:lstStyle/>
          <a:p>
            <a:r>
              <a:rPr lang="en-CA" dirty="0"/>
              <a:t>Limited,</a:t>
            </a:r>
          </a:p>
          <a:p>
            <a:r>
              <a:rPr lang="en-CA" dirty="0"/>
              <a:t>Diffuse</a:t>
            </a:r>
          </a:p>
          <a:p>
            <a:r>
              <a:rPr lang="en-CA" dirty="0"/>
              <a:t>Sine</a:t>
            </a:r>
          </a:p>
          <a:p>
            <a:r>
              <a:rPr lang="en-CA" dirty="0"/>
              <a:t>Localised</a:t>
            </a:r>
          </a:p>
        </p:txBody>
      </p:sp>
      <p:sp>
        <p:nvSpPr>
          <p:cNvPr id="4" name="Content Placeholder 3">
            <a:extLst>
              <a:ext uri="{FF2B5EF4-FFF2-40B4-BE49-F238E27FC236}">
                <a16:creationId xmlns:a16="http://schemas.microsoft.com/office/drawing/2014/main" id="{E8CC85D9-D00A-5271-AA92-B180AF4A15F7}"/>
              </a:ext>
            </a:extLst>
          </p:cNvPr>
          <p:cNvSpPr>
            <a:spLocks noGrp="1"/>
          </p:cNvSpPr>
          <p:nvPr>
            <p:ph sz="half" idx="2"/>
          </p:nvPr>
        </p:nvSpPr>
        <p:spPr/>
        <p:txBody>
          <a:bodyPr/>
          <a:lstStyle/>
          <a:p>
            <a:r>
              <a:rPr lang="en-CA" dirty="0"/>
              <a:t>What are/were your symptoms?</a:t>
            </a:r>
          </a:p>
          <a:p>
            <a:endParaRPr lang="en-CA" dirty="0"/>
          </a:p>
          <a:p>
            <a:endParaRPr lang="en-CA" dirty="0"/>
          </a:p>
          <a:p>
            <a:r>
              <a:rPr lang="en-CA" dirty="0"/>
              <a:t>Similar features but</a:t>
            </a:r>
          </a:p>
          <a:p>
            <a:r>
              <a:rPr lang="en-CA" dirty="0"/>
              <a:t>EVERYONE IS DIFFERENT</a:t>
            </a:r>
          </a:p>
        </p:txBody>
      </p:sp>
    </p:spTree>
    <p:extLst>
      <p:ext uri="{BB962C8B-B14F-4D97-AF65-F5344CB8AC3E}">
        <p14:creationId xmlns:p14="http://schemas.microsoft.com/office/powerpoint/2010/main" val="39187919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C99D02-56E7-35AC-134B-55E3CEE2BA7D}"/>
              </a:ext>
            </a:extLst>
          </p:cNvPr>
          <p:cNvSpPr>
            <a:spLocks noGrp="1"/>
          </p:cNvSpPr>
          <p:nvPr>
            <p:ph type="title"/>
          </p:nvPr>
        </p:nvSpPr>
        <p:spPr/>
        <p:txBody>
          <a:bodyPr/>
          <a:lstStyle/>
          <a:p>
            <a:r>
              <a:rPr lang="en-CA" dirty="0"/>
              <a:t>Patient at the centre of the questions</a:t>
            </a:r>
          </a:p>
        </p:txBody>
      </p:sp>
      <p:sp>
        <p:nvSpPr>
          <p:cNvPr id="3" name="Content Placeholder 2">
            <a:extLst>
              <a:ext uri="{FF2B5EF4-FFF2-40B4-BE49-F238E27FC236}">
                <a16:creationId xmlns:a16="http://schemas.microsoft.com/office/drawing/2014/main" id="{68C88B78-D765-21B2-861C-24BDCE2B1618}"/>
              </a:ext>
            </a:extLst>
          </p:cNvPr>
          <p:cNvSpPr>
            <a:spLocks noGrp="1"/>
          </p:cNvSpPr>
          <p:nvPr>
            <p:ph sz="half" idx="1"/>
          </p:nvPr>
        </p:nvSpPr>
        <p:spPr/>
        <p:txBody>
          <a:bodyPr>
            <a:normAutofit fontScale="77500" lnSpcReduction="20000"/>
          </a:bodyPr>
          <a:lstStyle/>
          <a:p>
            <a:r>
              <a:rPr lang="en-CA" dirty="0"/>
              <a:t>Add word cloud (interactive)</a:t>
            </a:r>
          </a:p>
          <a:p>
            <a:r>
              <a:rPr lang="en-CA" dirty="0"/>
              <a:t>What are the main 3 symptoms that trouble you most?</a:t>
            </a:r>
          </a:p>
        </p:txBody>
      </p:sp>
      <p:sp>
        <p:nvSpPr>
          <p:cNvPr id="4" name="Content Placeholder 3">
            <a:extLst>
              <a:ext uri="{FF2B5EF4-FFF2-40B4-BE49-F238E27FC236}">
                <a16:creationId xmlns:a16="http://schemas.microsoft.com/office/drawing/2014/main" id="{12BBEDE2-CD2E-E486-2BB6-074EF57BDC04}"/>
              </a:ext>
            </a:extLst>
          </p:cNvPr>
          <p:cNvSpPr>
            <a:spLocks noGrp="1"/>
          </p:cNvSpPr>
          <p:nvPr>
            <p:ph sz="half" idx="2"/>
          </p:nvPr>
        </p:nvSpPr>
        <p:spPr/>
        <p:txBody>
          <a:bodyPr>
            <a:normAutofit fontScale="77500" lnSpcReduction="20000"/>
          </a:bodyPr>
          <a:lstStyle/>
          <a:p>
            <a:r>
              <a:rPr lang="en-CA" dirty="0"/>
              <a:t>Fatigue</a:t>
            </a:r>
          </a:p>
          <a:p>
            <a:r>
              <a:rPr lang="en-CA" dirty="0"/>
              <a:t>Pain</a:t>
            </a:r>
          </a:p>
          <a:p>
            <a:r>
              <a:rPr lang="en-CA" dirty="0"/>
              <a:t>Change in appearance</a:t>
            </a:r>
          </a:p>
          <a:p>
            <a:r>
              <a:rPr lang="en-CA" dirty="0" err="1"/>
              <a:t>Raynauds</a:t>
            </a:r>
            <a:endParaRPr lang="en-CA" dirty="0"/>
          </a:p>
          <a:p>
            <a:r>
              <a:rPr lang="en-CA" dirty="0"/>
              <a:t>Finger ulcers</a:t>
            </a:r>
          </a:p>
          <a:p>
            <a:r>
              <a:rPr lang="en-CA" dirty="0"/>
              <a:t>Itch</a:t>
            </a:r>
          </a:p>
          <a:p>
            <a:r>
              <a:rPr lang="en-CA" dirty="0"/>
              <a:t>swelling</a:t>
            </a:r>
          </a:p>
          <a:p>
            <a:r>
              <a:rPr lang="en-CA" dirty="0"/>
              <a:t>Heartburn</a:t>
            </a:r>
          </a:p>
          <a:p>
            <a:r>
              <a:rPr lang="en-CA" dirty="0"/>
              <a:t>Dry mouth/eyes</a:t>
            </a:r>
          </a:p>
          <a:p>
            <a:r>
              <a:rPr lang="en-CA" dirty="0"/>
              <a:t>Skin changes</a:t>
            </a:r>
          </a:p>
          <a:p>
            <a:r>
              <a:rPr lang="en-CA" dirty="0"/>
              <a:t>Bloating</a:t>
            </a:r>
          </a:p>
          <a:p>
            <a:r>
              <a:rPr lang="en-CA" dirty="0"/>
              <a:t>Constipation</a:t>
            </a:r>
          </a:p>
          <a:p>
            <a:r>
              <a:rPr lang="en-CA" dirty="0"/>
              <a:t>Diarrhea</a:t>
            </a:r>
          </a:p>
          <a:p>
            <a:r>
              <a:rPr lang="en-CA" dirty="0"/>
              <a:t>Shortness of breath</a:t>
            </a:r>
          </a:p>
          <a:p>
            <a:r>
              <a:rPr lang="en-CA" dirty="0"/>
              <a:t>Cough</a:t>
            </a:r>
          </a:p>
          <a:p>
            <a:endParaRPr lang="en-CA" dirty="0"/>
          </a:p>
        </p:txBody>
      </p:sp>
    </p:spTree>
    <p:extLst>
      <p:ext uri="{BB962C8B-B14F-4D97-AF65-F5344CB8AC3E}">
        <p14:creationId xmlns:p14="http://schemas.microsoft.com/office/powerpoint/2010/main" val="40884569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0603DC-6B69-5919-73BE-CC769A5FE143}"/>
              </a:ext>
            </a:extLst>
          </p:cNvPr>
          <p:cNvSpPr>
            <a:spLocks noGrp="1"/>
          </p:cNvSpPr>
          <p:nvPr>
            <p:ph type="title"/>
          </p:nvPr>
        </p:nvSpPr>
        <p:spPr/>
        <p:txBody>
          <a:bodyPr/>
          <a:lstStyle/>
          <a:p>
            <a:r>
              <a:rPr lang="en-CA"/>
              <a:t>Multiple different subtypes of each of these diseases</a:t>
            </a:r>
          </a:p>
        </p:txBody>
      </p:sp>
      <p:graphicFrame>
        <p:nvGraphicFramePr>
          <p:cNvPr id="13" name="Table 12">
            <a:extLst>
              <a:ext uri="{FF2B5EF4-FFF2-40B4-BE49-F238E27FC236}">
                <a16:creationId xmlns:a16="http://schemas.microsoft.com/office/drawing/2014/main" id="{89C9058A-8EC8-F079-2C7A-75F59DDC747E}"/>
              </a:ext>
            </a:extLst>
          </p:cNvPr>
          <p:cNvGraphicFramePr>
            <a:graphicFrameLocks noGrp="1"/>
          </p:cNvGraphicFramePr>
          <p:nvPr>
            <p:extLst>
              <p:ext uri="{D42A27DB-BD31-4B8C-83A1-F6EECF244321}">
                <p14:modId xmlns:p14="http://schemas.microsoft.com/office/powerpoint/2010/main" val="36620589"/>
              </p:ext>
            </p:extLst>
          </p:nvPr>
        </p:nvGraphicFramePr>
        <p:xfrm>
          <a:off x="539496" y="1463039"/>
          <a:ext cx="10341864" cy="5220729"/>
        </p:xfrm>
        <a:graphic>
          <a:graphicData uri="http://schemas.openxmlformats.org/drawingml/2006/table">
            <a:tbl>
              <a:tblPr firstRow="1" bandRow="1">
                <a:tableStyleId>{5C22544A-7EE6-4342-B048-85BDC9FD1C3A}</a:tableStyleId>
              </a:tblPr>
              <a:tblGrid>
                <a:gridCol w="2585466">
                  <a:extLst>
                    <a:ext uri="{9D8B030D-6E8A-4147-A177-3AD203B41FA5}">
                      <a16:colId xmlns:a16="http://schemas.microsoft.com/office/drawing/2014/main" val="1235080909"/>
                    </a:ext>
                  </a:extLst>
                </a:gridCol>
                <a:gridCol w="2585466">
                  <a:extLst>
                    <a:ext uri="{9D8B030D-6E8A-4147-A177-3AD203B41FA5}">
                      <a16:colId xmlns:a16="http://schemas.microsoft.com/office/drawing/2014/main" val="1154642588"/>
                    </a:ext>
                  </a:extLst>
                </a:gridCol>
                <a:gridCol w="2585466">
                  <a:extLst>
                    <a:ext uri="{9D8B030D-6E8A-4147-A177-3AD203B41FA5}">
                      <a16:colId xmlns:a16="http://schemas.microsoft.com/office/drawing/2014/main" val="2321121444"/>
                    </a:ext>
                  </a:extLst>
                </a:gridCol>
                <a:gridCol w="2585466">
                  <a:extLst>
                    <a:ext uri="{9D8B030D-6E8A-4147-A177-3AD203B41FA5}">
                      <a16:colId xmlns:a16="http://schemas.microsoft.com/office/drawing/2014/main" val="1517617560"/>
                    </a:ext>
                  </a:extLst>
                </a:gridCol>
              </a:tblGrid>
              <a:tr h="1412317">
                <a:tc>
                  <a:txBody>
                    <a:bodyPr/>
                    <a:lstStyle/>
                    <a:p>
                      <a:endParaRPr lang="en-CA"/>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CA" sz="1400"/>
                        <a:t>Early/very early systemic sclerosis</a:t>
                      </a:r>
                    </a:p>
                    <a:p>
                      <a:endParaRPr lang="en-CA"/>
                    </a:p>
                  </a:txBody>
                  <a:tcPr/>
                </a:tc>
                <a:tc>
                  <a:txBody>
                    <a:bodyPr/>
                    <a:lstStyle/>
                    <a:p>
                      <a:r>
                        <a:rPr lang="en-CA" dirty="0"/>
                        <a:t>Limited cutaneous systemic sclerosis</a:t>
                      </a:r>
                    </a:p>
                  </a:txBody>
                  <a:tcPr/>
                </a:tc>
                <a:tc>
                  <a:txBody>
                    <a:bodyPr/>
                    <a:lstStyle/>
                    <a:p>
                      <a:r>
                        <a:rPr lang="en-CA"/>
                        <a:t>Diffuse cutaneous systemic sclerosis</a:t>
                      </a:r>
                    </a:p>
                  </a:txBody>
                  <a:tcPr/>
                </a:tc>
                <a:extLst>
                  <a:ext uri="{0D108BD9-81ED-4DB2-BD59-A6C34878D82A}">
                    <a16:rowId xmlns:a16="http://schemas.microsoft.com/office/drawing/2014/main" val="860561613"/>
                  </a:ext>
                </a:extLst>
              </a:tr>
              <a:tr h="723503">
                <a:tc>
                  <a:txBody>
                    <a:bodyPr/>
                    <a:lstStyle/>
                    <a:p>
                      <a:r>
                        <a:rPr lang="en-CA"/>
                        <a:t>Clinical</a:t>
                      </a:r>
                    </a:p>
                  </a:txBody>
                  <a:tcPr/>
                </a:tc>
                <a:tc>
                  <a:txBody>
                    <a:bodyPr/>
                    <a:lstStyle/>
                    <a:p>
                      <a:r>
                        <a:rPr lang="en-CA" dirty="0" err="1"/>
                        <a:t>Raynauds</a:t>
                      </a:r>
                      <a:r>
                        <a:rPr lang="en-CA" dirty="0"/>
                        <a:t>, puffy hands, finger ulcers, GI issues</a:t>
                      </a:r>
                    </a:p>
                  </a:txBody>
                  <a:tcPr/>
                </a:tc>
                <a:tc>
                  <a:txBody>
                    <a:bodyPr/>
                    <a:lstStyle/>
                    <a:p>
                      <a:r>
                        <a:rPr lang="en-CA" dirty="0" err="1"/>
                        <a:t>Raynauds</a:t>
                      </a:r>
                      <a:r>
                        <a:rPr lang="en-CA" dirty="0"/>
                        <a:t>, finger ulcers, contractures, calcinosis, GI issues, telangiectasis,  shortness of breath, swelling in ankles</a:t>
                      </a:r>
                    </a:p>
                  </a:txBody>
                  <a:tcPr/>
                </a:tc>
                <a:tc>
                  <a:txBody>
                    <a:bodyPr/>
                    <a:lstStyle/>
                    <a:p>
                      <a:r>
                        <a:rPr lang="en-CA" dirty="0" err="1"/>
                        <a:t>Rayanuds</a:t>
                      </a:r>
                      <a:r>
                        <a:rPr lang="en-CA" dirty="0"/>
                        <a:t>, skin tightness, pigment changes, </a:t>
                      </a:r>
                    </a:p>
                  </a:txBody>
                  <a:tcPr/>
                </a:tc>
                <a:extLst>
                  <a:ext uri="{0D108BD9-81ED-4DB2-BD59-A6C34878D82A}">
                    <a16:rowId xmlns:a16="http://schemas.microsoft.com/office/drawing/2014/main" val="3233045214"/>
                  </a:ext>
                </a:extLst>
              </a:tr>
              <a:tr h="723503">
                <a:tc>
                  <a:txBody>
                    <a:bodyPr/>
                    <a:lstStyle/>
                    <a:p>
                      <a:r>
                        <a:rPr lang="en-CA"/>
                        <a:t>Bloodwork</a:t>
                      </a:r>
                    </a:p>
                  </a:txBody>
                  <a:tcPr/>
                </a:tc>
                <a:tc>
                  <a:txBody>
                    <a:bodyPr/>
                    <a:lstStyle/>
                    <a:p>
                      <a:r>
                        <a:rPr lang="en-CA" dirty="0"/>
                        <a:t>Any of the scleroderma Abs</a:t>
                      </a:r>
                    </a:p>
                  </a:txBody>
                  <a:tcPr/>
                </a:tc>
                <a:tc>
                  <a:txBody>
                    <a:bodyPr/>
                    <a:lstStyle/>
                    <a:p>
                      <a:r>
                        <a:rPr lang="en-CA"/>
                        <a:t>Anticentromere</a:t>
                      </a:r>
                    </a:p>
                  </a:txBody>
                  <a:tcPr/>
                </a:tc>
                <a:tc>
                  <a:txBody>
                    <a:bodyPr/>
                    <a:lstStyle/>
                    <a:p>
                      <a:r>
                        <a:rPr lang="en-CA" dirty="0"/>
                        <a:t>Anti-Scl70</a:t>
                      </a:r>
                    </a:p>
                    <a:p>
                      <a:r>
                        <a:rPr lang="en-CA" dirty="0"/>
                        <a:t>Multiple others</a:t>
                      </a:r>
                    </a:p>
                  </a:txBody>
                  <a:tcPr/>
                </a:tc>
                <a:extLst>
                  <a:ext uri="{0D108BD9-81ED-4DB2-BD59-A6C34878D82A}">
                    <a16:rowId xmlns:a16="http://schemas.microsoft.com/office/drawing/2014/main" val="1896474779"/>
                  </a:ext>
                </a:extLst>
              </a:tr>
              <a:tr h="723503">
                <a:tc>
                  <a:txBody>
                    <a:bodyPr/>
                    <a:lstStyle/>
                    <a:p>
                      <a:r>
                        <a:rPr lang="en-CA"/>
                        <a:t>Imaging</a:t>
                      </a:r>
                    </a:p>
                  </a:txBody>
                  <a:tcPr/>
                </a:tc>
                <a:tc>
                  <a:txBody>
                    <a:bodyPr/>
                    <a:lstStyle/>
                    <a:p>
                      <a:r>
                        <a:rPr lang="en-CA" dirty="0"/>
                        <a:t>Often normal</a:t>
                      </a:r>
                    </a:p>
                  </a:txBody>
                  <a:tcPr/>
                </a:tc>
                <a:tc>
                  <a:txBody>
                    <a:bodyPr/>
                    <a:lstStyle/>
                    <a:p>
                      <a:r>
                        <a:rPr lang="en-CA" dirty="0"/>
                        <a:t>ECHO</a:t>
                      </a:r>
                    </a:p>
                  </a:txBody>
                  <a:tcPr/>
                </a:tc>
                <a:tc>
                  <a:txBody>
                    <a:bodyPr/>
                    <a:lstStyle/>
                    <a:p>
                      <a:r>
                        <a:rPr lang="en-CA" dirty="0"/>
                        <a:t>CT chest may show fibrosis</a:t>
                      </a:r>
                    </a:p>
                    <a:p>
                      <a:r>
                        <a:rPr lang="en-CA" dirty="0"/>
                        <a:t>Lung function abnormal</a:t>
                      </a:r>
                    </a:p>
                  </a:txBody>
                  <a:tcPr/>
                </a:tc>
                <a:extLst>
                  <a:ext uri="{0D108BD9-81ED-4DB2-BD59-A6C34878D82A}">
                    <a16:rowId xmlns:a16="http://schemas.microsoft.com/office/drawing/2014/main" val="2312288361"/>
                  </a:ext>
                </a:extLst>
              </a:tr>
              <a:tr h="723503">
                <a:tc>
                  <a:txBody>
                    <a:bodyPr/>
                    <a:lstStyle/>
                    <a:p>
                      <a:r>
                        <a:rPr lang="en-CA"/>
                        <a:t>Treatments</a:t>
                      </a:r>
                    </a:p>
                  </a:txBody>
                  <a:tcPr/>
                </a:tc>
                <a:tc>
                  <a:txBody>
                    <a:bodyPr/>
                    <a:lstStyle/>
                    <a:p>
                      <a:r>
                        <a:rPr lang="en-CA" dirty="0"/>
                        <a:t>Immunosuppression vs wait</a:t>
                      </a:r>
                    </a:p>
                  </a:txBody>
                  <a:tcPr/>
                </a:tc>
                <a:tc>
                  <a:txBody>
                    <a:bodyPr/>
                    <a:lstStyle/>
                    <a:p>
                      <a:r>
                        <a:rPr lang="en-CA" dirty="0"/>
                        <a:t>Vasodilators,  MTX, mycophenolate</a:t>
                      </a:r>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CA" dirty="0"/>
                        <a:t>Vasodilators,  MTX, mycophenolate</a:t>
                      </a:r>
                    </a:p>
                    <a:p>
                      <a:endParaRPr lang="en-CA" dirty="0"/>
                    </a:p>
                  </a:txBody>
                  <a:tcPr/>
                </a:tc>
                <a:extLst>
                  <a:ext uri="{0D108BD9-81ED-4DB2-BD59-A6C34878D82A}">
                    <a16:rowId xmlns:a16="http://schemas.microsoft.com/office/drawing/2014/main" val="3142354006"/>
                  </a:ext>
                </a:extLst>
              </a:tr>
              <a:tr h="723503">
                <a:tc>
                  <a:txBody>
                    <a:bodyPr/>
                    <a:lstStyle/>
                    <a:p>
                      <a:r>
                        <a:rPr lang="en-CA"/>
                        <a:t>Prognosis</a:t>
                      </a:r>
                    </a:p>
                  </a:txBody>
                  <a:tcPr/>
                </a:tc>
                <a:tc>
                  <a:txBody>
                    <a:bodyPr/>
                    <a:lstStyle/>
                    <a:p>
                      <a:r>
                        <a:rPr lang="en-CA" dirty="0"/>
                        <a:t>Depends on trajectory</a:t>
                      </a:r>
                    </a:p>
                  </a:txBody>
                  <a:tcPr/>
                </a:tc>
                <a:tc>
                  <a:txBody>
                    <a:bodyPr/>
                    <a:lstStyle/>
                    <a:p>
                      <a:r>
                        <a:rPr lang="en-CA" dirty="0"/>
                        <a:t>Often better than diffuse</a:t>
                      </a:r>
                    </a:p>
                  </a:txBody>
                  <a:tcPr/>
                </a:tc>
                <a:tc>
                  <a:txBody>
                    <a:bodyPr/>
                    <a:lstStyle/>
                    <a:p>
                      <a:r>
                        <a:rPr lang="en-CA" dirty="0"/>
                        <a:t>Often worse</a:t>
                      </a:r>
                    </a:p>
                  </a:txBody>
                  <a:tcPr/>
                </a:tc>
                <a:extLst>
                  <a:ext uri="{0D108BD9-81ED-4DB2-BD59-A6C34878D82A}">
                    <a16:rowId xmlns:a16="http://schemas.microsoft.com/office/drawing/2014/main" val="1219886913"/>
                  </a:ext>
                </a:extLst>
              </a:tr>
            </a:tbl>
          </a:graphicData>
        </a:graphic>
      </p:graphicFrame>
    </p:spTree>
    <p:extLst>
      <p:ext uri="{BB962C8B-B14F-4D97-AF65-F5344CB8AC3E}">
        <p14:creationId xmlns:p14="http://schemas.microsoft.com/office/powerpoint/2010/main" val="13178594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a:extLst>
              <a:ext uri="{FF2B5EF4-FFF2-40B4-BE49-F238E27FC236}">
                <a16:creationId xmlns:a16="http://schemas.microsoft.com/office/drawing/2014/main" id="{BF253791-D40D-D9DC-9E0D-05F6F165E6CB}"/>
              </a:ext>
            </a:extLst>
          </p:cNvPr>
          <p:cNvSpPr>
            <a:spLocks noGrp="1"/>
          </p:cNvSpPr>
          <p:nvPr>
            <p:ph type="title"/>
          </p:nvPr>
        </p:nvSpPr>
        <p:spPr>
          <a:xfrm>
            <a:off x="2152650" y="71755"/>
            <a:ext cx="7886700" cy="1325563"/>
          </a:xfrm>
        </p:spPr>
        <p:txBody>
          <a:bodyPr/>
          <a:lstStyle/>
          <a:p>
            <a:r>
              <a:rPr lang="en-US" altLang="en-US" b="1"/>
              <a:t>Scleroderma             …           Systemic Sclerosis</a:t>
            </a:r>
            <a:endParaRPr lang="en-US" altLang="en-US"/>
          </a:p>
        </p:txBody>
      </p:sp>
      <p:sp>
        <p:nvSpPr>
          <p:cNvPr id="19459" name="Content Placeholder 2">
            <a:extLst>
              <a:ext uri="{FF2B5EF4-FFF2-40B4-BE49-F238E27FC236}">
                <a16:creationId xmlns:a16="http://schemas.microsoft.com/office/drawing/2014/main" id="{3E5BE990-81C5-0CF2-456F-8B59E8F084B0}"/>
              </a:ext>
            </a:extLst>
          </p:cNvPr>
          <p:cNvSpPr>
            <a:spLocks noGrp="1"/>
          </p:cNvSpPr>
          <p:nvPr>
            <p:ph sz="half" idx="1"/>
          </p:nvPr>
        </p:nvSpPr>
        <p:spPr>
          <a:xfrm>
            <a:off x="1721645" y="1547465"/>
            <a:ext cx="2271713" cy="2125265"/>
          </a:xfrm>
        </p:spPr>
        <p:txBody>
          <a:bodyPr/>
          <a:lstStyle/>
          <a:p>
            <a:pPr marL="0" indent="0">
              <a:buNone/>
            </a:pPr>
            <a:r>
              <a:rPr lang="en-US" altLang="en-US" sz="1500" b="1">
                <a:solidFill>
                  <a:schemeClr val="accent1"/>
                </a:solidFill>
              </a:rPr>
              <a:t>Non systemic</a:t>
            </a:r>
          </a:p>
          <a:p>
            <a:pPr marL="0" indent="0">
              <a:buNone/>
            </a:pPr>
            <a:r>
              <a:rPr lang="en-US" altLang="en-US" sz="1500">
                <a:solidFill>
                  <a:schemeClr val="accent1"/>
                </a:solidFill>
              </a:rPr>
              <a:t>Morphea</a:t>
            </a:r>
          </a:p>
          <a:p>
            <a:pPr marL="0" indent="0">
              <a:buNone/>
            </a:pPr>
            <a:r>
              <a:rPr lang="en-US" altLang="en-US" sz="1500">
                <a:solidFill>
                  <a:schemeClr val="accent1"/>
                </a:solidFill>
              </a:rPr>
              <a:t>Generalized morphea</a:t>
            </a:r>
          </a:p>
          <a:p>
            <a:pPr marL="0" indent="0">
              <a:buNone/>
            </a:pPr>
            <a:r>
              <a:rPr lang="en-US" altLang="en-US" sz="1500">
                <a:solidFill>
                  <a:schemeClr val="accent1"/>
                </a:solidFill>
              </a:rPr>
              <a:t>Linear scleroderma</a:t>
            </a:r>
          </a:p>
        </p:txBody>
      </p:sp>
      <p:graphicFrame>
        <p:nvGraphicFramePr>
          <p:cNvPr id="6" name="Content Placeholder 3">
            <a:extLst>
              <a:ext uri="{FF2B5EF4-FFF2-40B4-BE49-F238E27FC236}">
                <a16:creationId xmlns:a16="http://schemas.microsoft.com/office/drawing/2014/main" id="{4503DC01-1406-5CB0-970E-3BAC5AD7C288}"/>
              </a:ext>
            </a:extLst>
          </p:cNvPr>
          <p:cNvGraphicFramePr>
            <a:graphicFrameLocks/>
          </p:cNvGraphicFramePr>
          <p:nvPr/>
        </p:nvGraphicFramePr>
        <p:xfrm>
          <a:off x="2943904" y="1524685"/>
          <a:ext cx="6176432" cy="300976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9461" name="Picture 2">
            <a:extLst>
              <a:ext uri="{FF2B5EF4-FFF2-40B4-BE49-F238E27FC236}">
                <a16:creationId xmlns:a16="http://schemas.microsoft.com/office/drawing/2014/main" id="{E1838560-E14D-F1BC-43D8-F850D2604509}"/>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197587" y="4401192"/>
            <a:ext cx="1142470" cy="790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462" name="Picture 3">
            <a:extLst>
              <a:ext uri="{FF2B5EF4-FFF2-40B4-BE49-F238E27FC236}">
                <a16:creationId xmlns:a16="http://schemas.microsoft.com/office/drawing/2014/main" id="{498D3E82-5F7C-36C0-70AE-D4ED339B2494}"/>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567608" y="4385430"/>
            <a:ext cx="1252876" cy="8038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463" name="Picture 4">
            <a:extLst>
              <a:ext uri="{FF2B5EF4-FFF2-40B4-BE49-F238E27FC236}">
                <a16:creationId xmlns:a16="http://schemas.microsoft.com/office/drawing/2014/main" id="{DE0E3E03-CFA3-C449-B7D3-22A5F7443176}"/>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603539" y="4401192"/>
            <a:ext cx="1251278" cy="808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464" name="Picture 5">
            <a:extLst>
              <a:ext uri="{FF2B5EF4-FFF2-40B4-BE49-F238E27FC236}">
                <a16:creationId xmlns:a16="http://schemas.microsoft.com/office/drawing/2014/main" id="{57D6DE4B-52D0-6AA7-1D83-EB48F3094328}"/>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040169" y="4405982"/>
            <a:ext cx="913656" cy="11318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9465" name="TextBox 10">
            <a:extLst>
              <a:ext uri="{FF2B5EF4-FFF2-40B4-BE49-F238E27FC236}">
                <a16:creationId xmlns:a16="http://schemas.microsoft.com/office/drawing/2014/main" id="{BB3D09E4-DE50-5752-DE6D-759B5F669A6B}"/>
              </a:ext>
            </a:extLst>
          </p:cNvPr>
          <p:cNvSpPr txBox="1">
            <a:spLocks noChangeArrowheads="1"/>
          </p:cNvSpPr>
          <p:nvPr/>
        </p:nvSpPr>
        <p:spPr bwMode="auto">
          <a:xfrm>
            <a:off x="4460237" y="5446738"/>
            <a:ext cx="2773279"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defTabSz="685800">
              <a:spcBef>
                <a:spcPct val="0"/>
              </a:spcBef>
              <a:buNone/>
            </a:pPr>
            <a:r>
              <a:rPr lang="en-CA" altLang="en-US" sz="1350">
                <a:solidFill>
                  <a:prstClr val="black"/>
                </a:solidFill>
                <a:latin typeface="Arial" panose="020B0604020202020204" pitchFamily="34" charset="0"/>
              </a:rPr>
              <a:t>Images from ACR Image bank</a:t>
            </a:r>
          </a:p>
        </p:txBody>
      </p:sp>
      <p:sp>
        <p:nvSpPr>
          <p:cNvPr id="19466" name="Content Placeholder 3">
            <a:extLst>
              <a:ext uri="{FF2B5EF4-FFF2-40B4-BE49-F238E27FC236}">
                <a16:creationId xmlns:a16="http://schemas.microsoft.com/office/drawing/2014/main" id="{F8FC47F6-87FF-AD0F-8BA7-F45E23F5A803}"/>
              </a:ext>
            </a:extLst>
          </p:cNvPr>
          <p:cNvSpPr>
            <a:spLocks noGrp="1"/>
          </p:cNvSpPr>
          <p:nvPr>
            <p:ph sz="half" idx="2"/>
          </p:nvPr>
        </p:nvSpPr>
        <p:spPr>
          <a:xfrm>
            <a:off x="8198644" y="1525083"/>
            <a:ext cx="1840706" cy="1325165"/>
          </a:xfrm>
        </p:spPr>
        <p:txBody>
          <a:bodyPr/>
          <a:lstStyle/>
          <a:p>
            <a:pPr marL="0" indent="0">
              <a:buNone/>
            </a:pPr>
            <a:r>
              <a:rPr lang="en-US" altLang="en-US" sz="1500" b="1">
                <a:solidFill>
                  <a:srgbClr val="FF0000"/>
                </a:solidFill>
              </a:rPr>
              <a:t>Systemic Sclerosis</a:t>
            </a:r>
          </a:p>
          <a:p>
            <a:pPr marL="0" indent="0">
              <a:buNone/>
            </a:pPr>
            <a:r>
              <a:rPr lang="en-US" altLang="en-US" sz="1500">
                <a:solidFill>
                  <a:srgbClr val="FF0000"/>
                </a:solidFill>
              </a:rPr>
              <a:t>Limited cutaneous</a:t>
            </a:r>
          </a:p>
          <a:p>
            <a:pPr marL="0" indent="0">
              <a:buNone/>
            </a:pPr>
            <a:r>
              <a:rPr lang="en-US" altLang="en-US" sz="1500">
                <a:solidFill>
                  <a:srgbClr val="FF0000"/>
                </a:solidFill>
              </a:rPr>
              <a:t>Diffuse  cutaneous</a:t>
            </a:r>
          </a:p>
          <a:p>
            <a:pPr marL="0" indent="0">
              <a:buNone/>
            </a:pPr>
            <a:r>
              <a:rPr lang="en-US" altLang="en-US" sz="1500">
                <a:solidFill>
                  <a:srgbClr val="FF0000"/>
                </a:solidFill>
              </a:rPr>
              <a:t>Sine</a:t>
            </a:r>
          </a:p>
        </p:txBody>
      </p:sp>
      <p:pic>
        <p:nvPicPr>
          <p:cNvPr id="3" name="Picture 2">
            <a:extLst>
              <a:ext uri="{FF2B5EF4-FFF2-40B4-BE49-F238E27FC236}">
                <a16:creationId xmlns:a16="http://schemas.microsoft.com/office/drawing/2014/main" id="{4E37965D-02A6-E247-33B8-3479B34BD137}"/>
              </a:ext>
            </a:extLst>
          </p:cNvPr>
          <p:cNvPicPr>
            <a:picLocks noChangeAspect="1"/>
          </p:cNvPicPr>
          <p:nvPr/>
        </p:nvPicPr>
        <p:blipFill>
          <a:blip r:embed="rId12"/>
          <a:stretch>
            <a:fillRect/>
          </a:stretch>
        </p:blipFill>
        <p:spPr>
          <a:xfrm>
            <a:off x="8094686" y="4513924"/>
            <a:ext cx="1211003" cy="1023124"/>
          </a:xfrm>
          <a:prstGeom prst="rect">
            <a:avLst/>
          </a:prstGeom>
        </p:spPr>
      </p:pic>
    </p:spTree>
  </p:cSld>
  <p:clrMapOvr>
    <a:masterClrMapping/>
  </p:clrMapOvr>
  <p:transition spd="med">
    <p:fade/>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8482</TotalTime>
  <Words>3557</Words>
  <Application>Microsoft Office PowerPoint</Application>
  <PresentationFormat>Widescreen</PresentationFormat>
  <Paragraphs>300</Paragraphs>
  <Slides>51</Slides>
  <Notes>8</Notes>
  <HiddenSlides>0</HiddenSlides>
  <MMClips>0</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51</vt:i4>
      </vt:variant>
    </vt:vector>
  </HeadingPairs>
  <TitlesOfParts>
    <vt:vector size="62" baseType="lpstr">
      <vt:lpstr>Aptos</vt:lpstr>
      <vt:lpstr>Aptos Display</vt:lpstr>
      <vt:lpstr>Arial</vt:lpstr>
      <vt:lpstr>Calibri</vt:lpstr>
      <vt:lpstr>Calibri Light</vt:lpstr>
      <vt:lpstr>Gill Sans MT</vt:lpstr>
      <vt:lpstr>Open Sans</vt:lpstr>
      <vt:lpstr>Times New Roman</vt:lpstr>
      <vt:lpstr>Office Theme</vt:lpstr>
      <vt:lpstr>1_Office Theme</vt:lpstr>
      <vt:lpstr>2_Office Theme</vt:lpstr>
      <vt:lpstr>Systemic sclerosis: research in Canada</vt:lpstr>
      <vt:lpstr>Come up with one word to describe my presentation topic</vt:lpstr>
      <vt:lpstr>Why does meaningful research take so much time?</vt:lpstr>
      <vt:lpstr>Canadian sites doing research</vt:lpstr>
      <vt:lpstr>Scleroderma             …           Systemic Sclerosis</vt:lpstr>
      <vt:lpstr>Which type do you/your loved one have?</vt:lpstr>
      <vt:lpstr>Patient at the centre of the questions</vt:lpstr>
      <vt:lpstr>Multiple different subtypes of each of these diseases</vt:lpstr>
      <vt:lpstr>Scleroderma             …           Systemic Sclerosis</vt:lpstr>
      <vt:lpstr>PowerPoint Presentation</vt:lpstr>
      <vt:lpstr>Stratifying pathophysiology: 3 main processes</vt:lpstr>
      <vt:lpstr>Basic science helps determine who starts the fight</vt:lpstr>
      <vt:lpstr>Immune dysregulation</vt:lpstr>
      <vt:lpstr>Mo Osman</vt:lpstr>
      <vt:lpstr>Mo Osman, University of Alberta SSc Translational Research Program</vt:lpstr>
      <vt:lpstr>Metabolites associated with mitochondrial dysfunction are dysregulated in patients with elSSc and severe fatigue</vt:lpstr>
      <vt:lpstr>  Simple blood test can predict who will get severe disease and could also point the way to future treatments.  Polysialic acid U of A team uncovers new biological marker for scleroderma </vt:lpstr>
      <vt:lpstr>BC: Boyang Zheng and Jim Dunne</vt:lpstr>
      <vt:lpstr>87 cytokines (proteins released from cells)</vt:lpstr>
      <vt:lpstr>Vasculopathy markers</vt:lpstr>
      <vt:lpstr>PowerPoint Presentation</vt:lpstr>
      <vt:lpstr>CXCL4 : increased in patient with early SSc, and in those with pulmonary fibrosis and pulmonary hypertension</vt:lpstr>
      <vt:lpstr>CXCL4 - Radstake</vt:lpstr>
      <vt:lpstr>Dutch paper</vt:lpstr>
      <vt:lpstr>Fibrosis markers</vt:lpstr>
      <vt:lpstr>PowerPoint Presentation</vt:lpstr>
      <vt:lpstr>SSc FB share many properties with cancer</vt:lpstr>
      <vt:lpstr>CXCL4 data</vt:lpstr>
      <vt:lpstr>Organ on a chip technology</vt:lpstr>
      <vt:lpstr>PowerPoint Presentation</vt:lpstr>
      <vt:lpstr>PowerPoint Presentation</vt:lpstr>
      <vt:lpstr>PowerPoint Presentation</vt:lpstr>
      <vt:lpstr>PowerPoint Presentation</vt:lpstr>
      <vt:lpstr>Dr May Choi, University of Calgary</vt:lpstr>
      <vt:lpstr>Dr Nancy Maltez, University of Ottawa</vt:lpstr>
      <vt:lpstr>PowerPoint Presentation</vt:lpstr>
      <vt:lpstr>Clinical epidemiology – helps see patterns in disease leading to improved monitoring or treatment</vt:lpstr>
      <vt:lpstr>Meet Our Executive Team:  </vt:lpstr>
      <vt:lpstr>Top 5 CSRG publications (past ~10 years) — short list &amp; why they matter</vt:lpstr>
      <vt:lpstr>Brett Thombs: Top 5 SPIN publications (past ~10 years) — short list &amp; why they matter</vt:lpstr>
      <vt:lpstr>PowerPoint Presentation</vt:lpstr>
      <vt:lpstr>Dr Sabrina Hoa, University of Montreal</vt:lpstr>
      <vt:lpstr>Dr Zahreen Ahmad and Sindhu Johnson, University of Toronto</vt:lpstr>
      <vt:lpstr>Elena Netchiporouk Localised scleroderma</vt:lpstr>
      <vt:lpstr>Clinical Trials – determine whether new treatments improve outcomes</vt:lpstr>
      <vt:lpstr>What about the rest of the world: New therapy trials – clinicaltrials.gov</vt:lpstr>
      <vt:lpstr>Take home messages</vt:lpstr>
      <vt:lpstr>Thank you</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Maggie Larche</dc:creator>
  <cp:lastModifiedBy>Maggie Larche</cp:lastModifiedBy>
  <cp:revision>4</cp:revision>
  <dcterms:created xsi:type="dcterms:W3CDTF">2025-09-30T15:24:49Z</dcterms:created>
  <dcterms:modified xsi:type="dcterms:W3CDTF">2025-10-19T01:40:28Z</dcterms:modified>
</cp:coreProperties>
</file>