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0" r:id="rId2"/>
    <p:sldMasterId id="2147483706" r:id="rId3"/>
  </p:sldMasterIdLst>
  <p:notesMasterIdLst>
    <p:notesMasterId r:id="rId33"/>
  </p:notesMasterIdLst>
  <p:sldIdLst>
    <p:sldId id="951" r:id="rId4"/>
    <p:sldId id="950" r:id="rId5"/>
    <p:sldId id="979" r:id="rId6"/>
    <p:sldId id="937" r:id="rId7"/>
    <p:sldId id="934" r:id="rId8"/>
    <p:sldId id="935" r:id="rId9"/>
    <p:sldId id="952" r:id="rId10"/>
    <p:sldId id="955" r:id="rId11"/>
    <p:sldId id="958" r:id="rId12"/>
    <p:sldId id="956" r:id="rId13"/>
    <p:sldId id="953" r:id="rId14"/>
    <p:sldId id="875" r:id="rId15"/>
    <p:sldId id="959" r:id="rId16"/>
    <p:sldId id="960" r:id="rId17"/>
    <p:sldId id="961" r:id="rId18"/>
    <p:sldId id="939" r:id="rId19"/>
    <p:sldId id="964" r:id="rId20"/>
    <p:sldId id="967" r:id="rId21"/>
    <p:sldId id="257" r:id="rId22"/>
    <p:sldId id="272" r:id="rId23"/>
    <p:sldId id="259" r:id="rId24"/>
    <p:sldId id="970" r:id="rId25"/>
    <p:sldId id="981" r:id="rId26"/>
    <p:sldId id="982" r:id="rId27"/>
    <p:sldId id="977" r:id="rId28"/>
    <p:sldId id="966" r:id="rId29"/>
    <p:sldId id="949" r:id="rId30"/>
    <p:sldId id="946" r:id="rId31"/>
    <p:sldId id="94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9431"/>
    <a:srgbClr val="D5B233"/>
    <a:srgbClr val="6A1435"/>
    <a:srgbClr val="6F1336"/>
    <a:srgbClr val="800000"/>
    <a:srgbClr val="6600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74" autoAdjust="0"/>
    <p:restoredTop sz="58000" autoAdjust="0"/>
  </p:normalViewPr>
  <p:slideViewPr>
    <p:cSldViewPr>
      <p:cViewPr varScale="1">
        <p:scale>
          <a:sx n="67" d="100"/>
          <a:sy n="67" d="100"/>
        </p:scale>
        <p:origin x="368" y="18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670"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F887A-21D2-48AE-8CC3-FC4E118DC90A}"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en-CA"/>
        </a:p>
      </dgm:t>
    </dgm:pt>
    <dgm:pt modelId="{FCD8FE31-23CC-4957-B5E9-FDB344045A13}">
      <dgm:prSet phldrT="[Text]" custT="1"/>
      <dgm:spPr/>
      <dgm:t>
        <a:bodyPr/>
        <a:lstStyle/>
        <a:p>
          <a:r>
            <a:rPr lang="en-CA" sz="1800" b="1" baseline="0" dirty="0">
              <a:solidFill>
                <a:srgbClr val="C00000"/>
              </a:solidFill>
            </a:rPr>
            <a:t>SCLERODERMA STRESS</a:t>
          </a:r>
        </a:p>
      </dgm:t>
    </dgm:pt>
    <dgm:pt modelId="{4828CC90-692A-46CF-A63E-E9520429404C}" type="parTrans" cxnId="{965B1CD2-BD2E-4B1C-B1E6-7B65E8026F50}">
      <dgm:prSet/>
      <dgm:spPr/>
      <dgm:t>
        <a:bodyPr/>
        <a:lstStyle/>
        <a:p>
          <a:endParaRPr lang="en-CA"/>
        </a:p>
      </dgm:t>
    </dgm:pt>
    <dgm:pt modelId="{76C336CF-90FF-4A82-AAF8-83B1F6CFEFCC}" type="sibTrans" cxnId="{965B1CD2-BD2E-4B1C-B1E6-7B65E8026F50}">
      <dgm:prSet/>
      <dgm:spPr/>
      <dgm:t>
        <a:bodyPr/>
        <a:lstStyle/>
        <a:p>
          <a:endParaRPr lang="en-CA"/>
        </a:p>
      </dgm:t>
    </dgm:pt>
    <dgm:pt modelId="{C4ED7459-D55E-7341-993B-8D0B4E7D95EB}">
      <dgm:prSet phldrT="[Text]" custT="1"/>
      <dgm:spPr/>
      <dgm:t>
        <a:bodyPr/>
        <a:lstStyle/>
        <a:p>
          <a:r>
            <a:rPr lang="en-CA" sz="1400" b="1" dirty="0"/>
            <a:t>Sad</a:t>
          </a:r>
        </a:p>
      </dgm:t>
    </dgm:pt>
    <dgm:pt modelId="{35950D7C-3A7A-B64C-B2AE-9D7755AABCB5}" type="parTrans" cxnId="{730C2C6A-FA8C-D64E-82FD-69EDC8511B26}">
      <dgm:prSet/>
      <dgm:spPr/>
      <dgm:t>
        <a:bodyPr/>
        <a:lstStyle/>
        <a:p>
          <a:endParaRPr lang="en-US"/>
        </a:p>
      </dgm:t>
    </dgm:pt>
    <dgm:pt modelId="{5F13A4F9-AACD-9549-B04B-F7030186B040}" type="sibTrans" cxnId="{730C2C6A-FA8C-D64E-82FD-69EDC8511B26}">
      <dgm:prSet/>
      <dgm:spPr/>
      <dgm:t>
        <a:bodyPr/>
        <a:lstStyle/>
        <a:p>
          <a:endParaRPr lang="en-US"/>
        </a:p>
      </dgm:t>
    </dgm:pt>
    <dgm:pt modelId="{6FAD115E-5137-7848-A6C5-9BD028676C9D}">
      <dgm:prSet phldrT="[Text]" custT="1"/>
      <dgm:spPr/>
      <dgm:t>
        <a:bodyPr/>
        <a:lstStyle/>
        <a:p>
          <a:r>
            <a:rPr lang="en-CA" sz="1400" b="1" dirty="0"/>
            <a:t>Social</a:t>
          </a:r>
        </a:p>
      </dgm:t>
    </dgm:pt>
    <dgm:pt modelId="{EE0C54BC-9016-7C4B-8D73-AE809F50FB29}" type="parTrans" cxnId="{EAA227D3-F82E-CA45-A1E0-536B5D0D4B8E}">
      <dgm:prSet/>
      <dgm:spPr/>
      <dgm:t>
        <a:bodyPr/>
        <a:lstStyle/>
        <a:p>
          <a:endParaRPr lang="en-US"/>
        </a:p>
      </dgm:t>
    </dgm:pt>
    <dgm:pt modelId="{B91693C9-39B3-0746-942E-14D7345BBB87}" type="sibTrans" cxnId="{EAA227D3-F82E-CA45-A1E0-536B5D0D4B8E}">
      <dgm:prSet/>
      <dgm:spPr/>
      <dgm:t>
        <a:bodyPr/>
        <a:lstStyle/>
        <a:p>
          <a:endParaRPr lang="en-US"/>
        </a:p>
      </dgm:t>
    </dgm:pt>
    <dgm:pt modelId="{2530301F-4673-124F-96E4-A60E059ABAB5}">
      <dgm:prSet phldrT="[Text]" custT="1"/>
      <dgm:spPr/>
      <dgm:t>
        <a:bodyPr/>
        <a:lstStyle/>
        <a:p>
          <a:r>
            <a:rPr lang="en-CA" sz="1400" b="1" dirty="0"/>
            <a:t>Fatigue</a:t>
          </a:r>
        </a:p>
      </dgm:t>
    </dgm:pt>
    <dgm:pt modelId="{53DB676B-35BC-C543-B99C-F164D74073A9}" type="parTrans" cxnId="{0434D58F-6277-4F4B-ADDA-7AC96600650F}">
      <dgm:prSet/>
      <dgm:spPr/>
      <dgm:t>
        <a:bodyPr/>
        <a:lstStyle/>
        <a:p>
          <a:endParaRPr lang="en-US"/>
        </a:p>
      </dgm:t>
    </dgm:pt>
    <dgm:pt modelId="{07A7EB64-0290-6646-ACAD-B810C040406D}" type="sibTrans" cxnId="{0434D58F-6277-4F4B-ADDA-7AC96600650F}">
      <dgm:prSet/>
      <dgm:spPr/>
      <dgm:t>
        <a:bodyPr/>
        <a:lstStyle/>
        <a:p>
          <a:endParaRPr lang="en-US"/>
        </a:p>
      </dgm:t>
    </dgm:pt>
    <dgm:pt modelId="{466817DC-55C8-B04F-9471-883C916F67A7}">
      <dgm:prSet phldrT="[Text]" custT="1"/>
      <dgm:spPr/>
      <dgm:t>
        <a:bodyPr/>
        <a:lstStyle/>
        <a:p>
          <a:r>
            <a:rPr lang="en-CA" sz="1400" b="1" dirty="0"/>
            <a:t>Loss</a:t>
          </a:r>
        </a:p>
      </dgm:t>
    </dgm:pt>
    <dgm:pt modelId="{1757B4D1-1C18-9747-92FB-358FF60006A7}" type="parTrans" cxnId="{16713D93-68C8-5448-BB29-8AC39BDCD450}">
      <dgm:prSet/>
      <dgm:spPr/>
      <dgm:t>
        <a:bodyPr/>
        <a:lstStyle/>
        <a:p>
          <a:endParaRPr lang="en-US"/>
        </a:p>
      </dgm:t>
    </dgm:pt>
    <dgm:pt modelId="{5314CE9E-4863-D348-AB27-90556ADD5DAA}" type="sibTrans" cxnId="{16713D93-68C8-5448-BB29-8AC39BDCD450}">
      <dgm:prSet/>
      <dgm:spPr/>
      <dgm:t>
        <a:bodyPr/>
        <a:lstStyle/>
        <a:p>
          <a:endParaRPr lang="en-US"/>
        </a:p>
      </dgm:t>
    </dgm:pt>
    <dgm:pt modelId="{FC88190E-39E2-F741-B0A0-A99818086425}">
      <dgm:prSet phldrT="[Text]" custT="1"/>
      <dgm:spPr/>
      <dgm:t>
        <a:bodyPr/>
        <a:lstStyle/>
        <a:p>
          <a:r>
            <a:rPr lang="en-CA" sz="1400" b="1" dirty="0"/>
            <a:t>Fear / Anxiety</a:t>
          </a:r>
        </a:p>
      </dgm:t>
    </dgm:pt>
    <dgm:pt modelId="{73C819B1-6C65-5B42-A61D-610001F2EA89}" type="parTrans" cxnId="{48B2F1A4-2618-D54E-874F-49BAD79F2607}">
      <dgm:prSet/>
      <dgm:spPr/>
      <dgm:t>
        <a:bodyPr/>
        <a:lstStyle/>
        <a:p>
          <a:endParaRPr lang="en-US"/>
        </a:p>
      </dgm:t>
    </dgm:pt>
    <dgm:pt modelId="{E3368B58-6EBB-CE45-8F6F-BF746D9C6CBB}" type="sibTrans" cxnId="{48B2F1A4-2618-D54E-874F-49BAD79F2607}">
      <dgm:prSet/>
      <dgm:spPr/>
      <dgm:t>
        <a:bodyPr/>
        <a:lstStyle/>
        <a:p>
          <a:endParaRPr lang="en-US"/>
        </a:p>
      </dgm:t>
    </dgm:pt>
    <dgm:pt modelId="{D3B5CD55-D2F5-1E49-A0D7-A4C03EE33DEF}">
      <dgm:prSet phldrT="[Text]" custT="1"/>
      <dgm:spPr/>
      <dgm:t>
        <a:bodyPr/>
        <a:lstStyle/>
        <a:p>
          <a:r>
            <a:rPr lang="en-CA" sz="1400" b="1" dirty="0"/>
            <a:t>Body Image</a:t>
          </a:r>
        </a:p>
      </dgm:t>
    </dgm:pt>
    <dgm:pt modelId="{F08B841D-6D5B-4245-846C-FE356F4E9C76}" type="parTrans" cxnId="{096362FE-A01B-7144-97F2-4FABBCEC55E9}">
      <dgm:prSet/>
      <dgm:spPr/>
      <dgm:t>
        <a:bodyPr/>
        <a:lstStyle/>
        <a:p>
          <a:endParaRPr lang="en-US"/>
        </a:p>
      </dgm:t>
    </dgm:pt>
    <dgm:pt modelId="{F4E9CAEE-03AA-1A40-9604-58F6D9FC15EB}" type="sibTrans" cxnId="{096362FE-A01B-7144-97F2-4FABBCEC55E9}">
      <dgm:prSet/>
      <dgm:spPr/>
      <dgm:t>
        <a:bodyPr/>
        <a:lstStyle/>
        <a:p>
          <a:endParaRPr lang="en-US"/>
        </a:p>
      </dgm:t>
    </dgm:pt>
    <dgm:pt modelId="{2F041697-970B-4A4C-9DDD-A5F096431E7D}">
      <dgm:prSet phldrT="[Text]" custT="1"/>
      <dgm:spPr/>
      <dgm:t>
        <a:bodyPr/>
        <a:lstStyle/>
        <a:p>
          <a:r>
            <a:rPr lang="en-CA" sz="1400" b="1" dirty="0"/>
            <a:t>Itch</a:t>
          </a:r>
        </a:p>
      </dgm:t>
    </dgm:pt>
    <dgm:pt modelId="{4085D267-9423-F54A-91BE-ADBAC4812D8E}" type="parTrans" cxnId="{66A80F59-2F23-6B44-9706-546423D6619C}">
      <dgm:prSet/>
      <dgm:spPr/>
      <dgm:t>
        <a:bodyPr/>
        <a:lstStyle/>
        <a:p>
          <a:endParaRPr lang="en-US"/>
        </a:p>
      </dgm:t>
    </dgm:pt>
    <dgm:pt modelId="{BD7A7F70-ABC2-0F40-8CC9-47187631FBC7}" type="sibTrans" cxnId="{66A80F59-2F23-6B44-9706-546423D6619C}">
      <dgm:prSet/>
      <dgm:spPr/>
      <dgm:t>
        <a:bodyPr/>
        <a:lstStyle/>
        <a:p>
          <a:endParaRPr lang="en-US"/>
        </a:p>
      </dgm:t>
    </dgm:pt>
    <dgm:pt modelId="{5E72579F-8745-CA4A-9396-3D80A4AC5E3C}">
      <dgm:prSet phldrT="[Text]" custT="1"/>
      <dgm:spPr/>
      <dgm:t>
        <a:bodyPr/>
        <a:lstStyle/>
        <a:p>
          <a:r>
            <a:rPr lang="en-CA" sz="1400" b="1" dirty="0"/>
            <a:t>Access to Care</a:t>
          </a:r>
        </a:p>
      </dgm:t>
    </dgm:pt>
    <dgm:pt modelId="{3625EE39-84C0-8447-AE4C-0D3723E716D5}" type="parTrans" cxnId="{1FDAEBAB-3569-074C-8B8B-78777591A26A}">
      <dgm:prSet/>
      <dgm:spPr/>
      <dgm:t>
        <a:bodyPr/>
        <a:lstStyle/>
        <a:p>
          <a:endParaRPr lang="en-US"/>
        </a:p>
      </dgm:t>
    </dgm:pt>
    <dgm:pt modelId="{B9F81959-9A7A-3246-9734-E25F2374E3B5}" type="sibTrans" cxnId="{1FDAEBAB-3569-074C-8B8B-78777591A26A}">
      <dgm:prSet/>
      <dgm:spPr/>
      <dgm:t>
        <a:bodyPr/>
        <a:lstStyle/>
        <a:p>
          <a:endParaRPr lang="en-US"/>
        </a:p>
      </dgm:t>
    </dgm:pt>
    <dgm:pt modelId="{9DC20715-1D66-C746-BC3F-5E13784FD7D5}">
      <dgm:prSet phldrT="[Text]" custT="1"/>
      <dgm:spPr/>
      <dgm:t>
        <a:bodyPr/>
        <a:lstStyle/>
        <a:p>
          <a:r>
            <a:rPr lang="en-CA" sz="1400" b="1" dirty="0"/>
            <a:t>Pain</a:t>
          </a:r>
        </a:p>
      </dgm:t>
    </dgm:pt>
    <dgm:pt modelId="{8E46D0D6-1230-E84D-BA52-8D9CAD12CFF4}" type="parTrans" cxnId="{35E0E8CA-31B3-6445-B96E-5CF2886238DA}">
      <dgm:prSet/>
      <dgm:spPr/>
      <dgm:t>
        <a:bodyPr/>
        <a:lstStyle/>
        <a:p>
          <a:endParaRPr lang="en-US"/>
        </a:p>
      </dgm:t>
    </dgm:pt>
    <dgm:pt modelId="{37ACCE9B-96A7-6649-9A82-21B81855A0AE}" type="sibTrans" cxnId="{35E0E8CA-31B3-6445-B96E-5CF2886238DA}">
      <dgm:prSet/>
      <dgm:spPr/>
      <dgm:t>
        <a:bodyPr/>
        <a:lstStyle/>
        <a:p>
          <a:endParaRPr lang="en-US"/>
        </a:p>
      </dgm:t>
    </dgm:pt>
    <dgm:pt modelId="{45316A5C-DA4F-B249-BB42-07AA9739FA2F}">
      <dgm:prSet phldrT="[Text]" custT="1"/>
      <dgm:spPr/>
      <dgm:t>
        <a:bodyPr/>
        <a:lstStyle/>
        <a:p>
          <a:r>
            <a:rPr lang="en-CA" sz="1400" b="1" dirty="0"/>
            <a:t>Sleep</a:t>
          </a:r>
        </a:p>
      </dgm:t>
    </dgm:pt>
    <dgm:pt modelId="{CBC16C6D-8D0F-3A43-A9C0-E8372A2FBFB2}" type="parTrans" cxnId="{503AF37D-9B16-D240-B252-42F835404F7B}">
      <dgm:prSet/>
      <dgm:spPr/>
      <dgm:t>
        <a:bodyPr/>
        <a:lstStyle/>
        <a:p>
          <a:endParaRPr lang="en-US"/>
        </a:p>
      </dgm:t>
    </dgm:pt>
    <dgm:pt modelId="{B35BFBF3-FCA8-4D41-B5C8-3E70E37C88D6}" type="sibTrans" cxnId="{503AF37D-9B16-D240-B252-42F835404F7B}">
      <dgm:prSet/>
      <dgm:spPr/>
      <dgm:t>
        <a:bodyPr/>
        <a:lstStyle/>
        <a:p>
          <a:endParaRPr lang="en-US"/>
        </a:p>
      </dgm:t>
    </dgm:pt>
    <dgm:pt modelId="{E837F928-9FB6-42B6-8852-1BCB3F87D7F9}" type="pres">
      <dgm:prSet presAssocID="{DC8F887A-21D2-48AE-8CC3-FC4E118DC90A}" presName="Name0" presStyleCnt="0">
        <dgm:presLayoutVars>
          <dgm:chMax val="1"/>
          <dgm:dir/>
          <dgm:animLvl val="ctr"/>
          <dgm:resizeHandles val="exact"/>
        </dgm:presLayoutVars>
      </dgm:prSet>
      <dgm:spPr/>
    </dgm:pt>
    <dgm:pt modelId="{9B1713DF-7F00-4A73-ADCD-FDF78FC343FF}" type="pres">
      <dgm:prSet presAssocID="{FCD8FE31-23CC-4957-B5E9-FDB344045A13}" presName="centerShape" presStyleLbl="node0" presStyleIdx="0" presStyleCnt="1" custScaleX="253964" custScaleY="202584"/>
      <dgm:spPr/>
    </dgm:pt>
    <dgm:pt modelId="{9E16F234-0BC5-E74E-8439-B4CBB3FB73F1}" type="pres">
      <dgm:prSet presAssocID="{C4ED7459-D55E-7341-993B-8D0B4E7D95EB}" presName="node" presStyleLbl="node1" presStyleIdx="0" presStyleCnt="10" custScaleX="154346" custScaleY="149024">
        <dgm:presLayoutVars>
          <dgm:bulletEnabled val="1"/>
        </dgm:presLayoutVars>
      </dgm:prSet>
      <dgm:spPr/>
    </dgm:pt>
    <dgm:pt modelId="{F563BE55-36A3-C44A-B4A0-3F3B148BFCCE}" type="pres">
      <dgm:prSet presAssocID="{C4ED7459-D55E-7341-993B-8D0B4E7D95EB}" presName="dummy" presStyleCnt="0"/>
      <dgm:spPr/>
    </dgm:pt>
    <dgm:pt modelId="{4596F880-DC39-2743-A6C4-89D080F513B5}" type="pres">
      <dgm:prSet presAssocID="{5F13A4F9-AACD-9549-B04B-F7030186B040}" presName="sibTrans" presStyleLbl="sibTrans2D1" presStyleIdx="0" presStyleCnt="10"/>
      <dgm:spPr/>
    </dgm:pt>
    <dgm:pt modelId="{8EA22209-A285-2042-9021-0CA377D21944}" type="pres">
      <dgm:prSet presAssocID="{2530301F-4673-124F-96E4-A60E059ABAB5}" presName="node" presStyleLbl="node1" presStyleIdx="1" presStyleCnt="10" custScaleX="154346" custScaleY="149024">
        <dgm:presLayoutVars>
          <dgm:bulletEnabled val="1"/>
        </dgm:presLayoutVars>
      </dgm:prSet>
      <dgm:spPr/>
    </dgm:pt>
    <dgm:pt modelId="{0661C52E-1B93-0840-A881-0BD7436E5D73}" type="pres">
      <dgm:prSet presAssocID="{2530301F-4673-124F-96E4-A60E059ABAB5}" presName="dummy" presStyleCnt="0"/>
      <dgm:spPr/>
    </dgm:pt>
    <dgm:pt modelId="{420E9CEB-1CE3-304A-931A-07707A675F48}" type="pres">
      <dgm:prSet presAssocID="{07A7EB64-0290-6646-ACAD-B810C040406D}" presName="sibTrans" presStyleLbl="sibTrans2D1" presStyleIdx="1" presStyleCnt="10"/>
      <dgm:spPr/>
    </dgm:pt>
    <dgm:pt modelId="{2177F86F-1612-5342-97C2-EFC164188CA4}" type="pres">
      <dgm:prSet presAssocID="{466817DC-55C8-B04F-9471-883C916F67A7}" presName="node" presStyleLbl="node1" presStyleIdx="2" presStyleCnt="10" custScaleX="154346" custScaleY="149024">
        <dgm:presLayoutVars>
          <dgm:bulletEnabled val="1"/>
        </dgm:presLayoutVars>
      </dgm:prSet>
      <dgm:spPr/>
    </dgm:pt>
    <dgm:pt modelId="{606EFC82-9155-394D-AC7D-BD22740438D9}" type="pres">
      <dgm:prSet presAssocID="{466817DC-55C8-B04F-9471-883C916F67A7}" presName="dummy" presStyleCnt="0"/>
      <dgm:spPr/>
    </dgm:pt>
    <dgm:pt modelId="{958FB621-4D71-3740-9F1B-7E75FFA7D7ED}" type="pres">
      <dgm:prSet presAssocID="{5314CE9E-4863-D348-AB27-90556ADD5DAA}" presName="sibTrans" presStyleLbl="sibTrans2D1" presStyleIdx="2" presStyleCnt="10"/>
      <dgm:spPr/>
    </dgm:pt>
    <dgm:pt modelId="{29FEA57E-D2EB-1C4B-AD68-37E2BA750667}" type="pres">
      <dgm:prSet presAssocID="{FC88190E-39E2-F741-B0A0-A99818086425}" presName="node" presStyleLbl="node1" presStyleIdx="3" presStyleCnt="10" custScaleX="154346" custScaleY="149024">
        <dgm:presLayoutVars>
          <dgm:bulletEnabled val="1"/>
        </dgm:presLayoutVars>
      </dgm:prSet>
      <dgm:spPr/>
    </dgm:pt>
    <dgm:pt modelId="{A0C379C4-CBCD-5245-B0FA-8FF6B9234F85}" type="pres">
      <dgm:prSet presAssocID="{FC88190E-39E2-F741-B0A0-A99818086425}" presName="dummy" presStyleCnt="0"/>
      <dgm:spPr/>
    </dgm:pt>
    <dgm:pt modelId="{7FA599D7-1BEA-8941-BEB0-E0F94EDC04CA}" type="pres">
      <dgm:prSet presAssocID="{E3368B58-6EBB-CE45-8F6F-BF746D9C6CBB}" presName="sibTrans" presStyleLbl="sibTrans2D1" presStyleIdx="3" presStyleCnt="10"/>
      <dgm:spPr/>
    </dgm:pt>
    <dgm:pt modelId="{2131338B-8513-FF4A-8D47-0E6E1B71EB95}" type="pres">
      <dgm:prSet presAssocID="{6FAD115E-5137-7848-A6C5-9BD028676C9D}" presName="node" presStyleLbl="node1" presStyleIdx="4" presStyleCnt="10" custScaleX="154346" custScaleY="149024">
        <dgm:presLayoutVars>
          <dgm:bulletEnabled val="1"/>
        </dgm:presLayoutVars>
      </dgm:prSet>
      <dgm:spPr/>
    </dgm:pt>
    <dgm:pt modelId="{BE26E22B-B305-1A46-A9C4-774852E32D6E}" type="pres">
      <dgm:prSet presAssocID="{6FAD115E-5137-7848-A6C5-9BD028676C9D}" presName="dummy" presStyleCnt="0"/>
      <dgm:spPr/>
    </dgm:pt>
    <dgm:pt modelId="{5E464B14-FC65-294B-8EC2-A3282FAEC6D6}" type="pres">
      <dgm:prSet presAssocID="{B91693C9-39B3-0746-942E-14D7345BBB87}" presName="sibTrans" presStyleLbl="sibTrans2D1" presStyleIdx="4" presStyleCnt="10"/>
      <dgm:spPr/>
    </dgm:pt>
    <dgm:pt modelId="{AE7B6691-89E0-C245-8286-0F569EB702DB}" type="pres">
      <dgm:prSet presAssocID="{D3B5CD55-D2F5-1E49-A0D7-A4C03EE33DEF}" presName="node" presStyleLbl="node1" presStyleIdx="5" presStyleCnt="10" custScaleX="154346" custScaleY="149024">
        <dgm:presLayoutVars>
          <dgm:bulletEnabled val="1"/>
        </dgm:presLayoutVars>
      </dgm:prSet>
      <dgm:spPr/>
    </dgm:pt>
    <dgm:pt modelId="{4C185BD7-66CB-6049-A8FF-6ED766D17F1B}" type="pres">
      <dgm:prSet presAssocID="{D3B5CD55-D2F5-1E49-A0D7-A4C03EE33DEF}" presName="dummy" presStyleCnt="0"/>
      <dgm:spPr/>
    </dgm:pt>
    <dgm:pt modelId="{02D2ACE6-EC42-E34B-9F7C-82E243D25160}" type="pres">
      <dgm:prSet presAssocID="{F4E9CAEE-03AA-1A40-9604-58F6D9FC15EB}" presName="sibTrans" presStyleLbl="sibTrans2D1" presStyleIdx="5" presStyleCnt="10"/>
      <dgm:spPr/>
    </dgm:pt>
    <dgm:pt modelId="{D4553656-C200-B243-8635-C151F33F688E}" type="pres">
      <dgm:prSet presAssocID="{2F041697-970B-4A4C-9DDD-A5F096431E7D}" presName="node" presStyleLbl="node1" presStyleIdx="6" presStyleCnt="10" custScaleX="154346" custScaleY="149024">
        <dgm:presLayoutVars>
          <dgm:bulletEnabled val="1"/>
        </dgm:presLayoutVars>
      </dgm:prSet>
      <dgm:spPr/>
    </dgm:pt>
    <dgm:pt modelId="{D289D2E0-B326-354C-9C96-19731FA2DFEB}" type="pres">
      <dgm:prSet presAssocID="{2F041697-970B-4A4C-9DDD-A5F096431E7D}" presName="dummy" presStyleCnt="0"/>
      <dgm:spPr/>
    </dgm:pt>
    <dgm:pt modelId="{69C7EE44-0B5A-6A46-820D-A841A1D7A7C8}" type="pres">
      <dgm:prSet presAssocID="{BD7A7F70-ABC2-0F40-8CC9-47187631FBC7}" presName="sibTrans" presStyleLbl="sibTrans2D1" presStyleIdx="6" presStyleCnt="10"/>
      <dgm:spPr/>
    </dgm:pt>
    <dgm:pt modelId="{8ABCD481-3658-5945-B69B-F7A9E0374673}" type="pres">
      <dgm:prSet presAssocID="{5E72579F-8745-CA4A-9396-3D80A4AC5E3C}" presName="node" presStyleLbl="node1" presStyleIdx="7" presStyleCnt="10" custScaleX="154346" custScaleY="149024">
        <dgm:presLayoutVars>
          <dgm:bulletEnabled val="1"/>
        </dgm:presLayoutVars>
      </dgm:prSet>
      <dgm:spPr/>
    </dgm:pt>
    <dgm:pt modelId="{98F19BB6-219D-624A-AE24-C5390F041800}" type="pres">
      <dgm:prSet presAssocID="{5E72579F-8745-CA4A-9396-3D80A4AC5E3C}" presName="dummy" presStyleCnt="0"/>
      <dgm:spPr/>
    </dgm:pt>
    <dgm:pt modelId="{D66C0D48-6D44-2349-8528-F8E60EDB6AE4}" type="pres">
      <dgm:prSet presAssocID="{B9F81959-9A7A-3246-9734-E25F2374E3B5}" presName="sibTrans" presStyleLbl="sibTrans2D1" presStyleIdx="7" presStyleCnt="10"/>
      <dgm:spPr/>
    </dgm:pt>
    <dgm:pt modelId="{2CBDE059-4E1A-5345-9320-4763AECB6FE1}" type="pres">
      <dgm:prSet presAssocID="{9DC20715-1D66-C746-BC3F-5E13784FD7D5}" presName="node" presStyleLbl="node1" presStyleIdx="8" presStyleCnt="10" custScaleX="154346" custScaleY="149024">
        <dgm:presLayoutVars>
          <dgm:bulletEnabled val="1"/>
        </dgm:presLayoutVars>
      </dgm:prSet>
      <dgm:spPr/>
    </dgm:pt>
    <dgm:pt modelId="{54B63546-37BF-A34C-A675-81CC1D1EA53C}" type="pres">
      <dgm:prSet presAssocID="{9DC20715-1D66-C746-BC3F-5E13784FD7D5}" presName="dummy" presStyleCnt="0"/>
      <dgm:spPr/>
    </dgm:pt>
    <dgm:pt modelId="{0DEB656F-4180-D042-BE85-5F42338B6214}" type="pres">
      <dgm:prSet presAssocID="{37ACCE9B-96A7-6649-9A82-21B81855A0AE}" presName="sibTrans" presStyleLbl="sibTrans2D1" presStyleIdx="8" presStyleCnt="10"/>
      <dgm:spPr/>
    </dgm:pt>
    <dgm:pt modelId="{9662F5A2-FE64-B746-B013-F50CC5DAC285}" type="pres">
      <dgm:prSet presAssocID="{45316A5C-DA4F-B249-BB42-07AA9739FA2F}" presName="node" presStyleLbl="node1" presStyleIdx="9" presStyleCnt="10" custScaleX="154346" custScaleY="149024">
        <dgm:presLayoutVars>
          <dgm:bulletEnabled val="1"/>
        </dgm:presLayoutVars>
      </dgm:prSet>
      <dgm:spPr/>
    </dgm:pt>
    <dgm:pt modelId="{2F0B6EB9-C5D9-9146-ABCC-D4B27BBE5886}" type="pres">
      <dgm:prSet presAssocID="{45316A5C-DA4F-B249-BB42-07AA9739FA2F}" presName="dummy" presStyleCnt="0"/>
      <dgm:spPr/>
    </dgm:pt>
    <dgm:pt modelId="{A4F90BDC-EE1B-9341-854F-17312B6893EE}" type="pres">
      <dgm:prSet presAssocID="{B35BFBF3-FCA8-4D41-B5C8-3E70E37C88D6}" presName="sibTrans" presStyleLbl="sibTrans2D1" presStyleIdx="9" presStyleCnt="10"/>
      <dgm:spPr/>
    </dgm:pt>
  </dgm:ptLst>
  <dgm:cxnLst>
    <dgm:cxn modelId="{AB0BA200-443B-C44F-B844-3174449C2E86}" type="presOf" srcId="{5314CE9E-4863-D348-AB27-90556ADD5DAA}" destId="{958FB621-4D71-3740-9F1B-7E75FFA7D7ED}" srcOrd="0" destOrd="0" presId="urn:microsoft.com/office/officeart/2005/8/layout/radial6"/>
    <dgm:cxn modelId="{675F5D06-9C49-CD47-A42D-8AE75650A587}" type="presOf" srcId="{9DC20715-1D66-C746-BC3F-5E13784FD7D5}" destId="{2CBDE059-4E1A-5345-9320-4763AECB6FE1}" srcOrd="0" destOrd="0" presId="urn:microsoft.com/office/officeart/2005/8/layout/radial6"/>
    <dgm:cxn modelId="{E6FCAF1B-0009-1142-9D53-A8E9C6938D28}" type="presOf" srcId="{E3368B58-6EBB-CE45-8F6F-BF746D9C6CBB}" destId="{7FA599D7-1BEA-8941-BEB0-E0F94EDC04CA}" srcOrd="0" destOrd="0" presId="urn:microsoft.com/office/officeart/2005/8/layout/radial6"/>
    <dgm:cxn modelId="{1F450723-56E5-BD44-95FC-6415A8F47057}" type="presOf" srcId="{BD7A7F70-ABC2-0F40-8CC9-47187631FBC7}" destId="{69C7EE44-0B5A-6A46-820D-A841A1D7A7C8}" srcOrd="0" destOrd="0" presId="urn:microsoft.com/office/officeart/2005/8/layout/radial6"/>
    <dgm:cxn modelId="{A582AF24-42C7-A248-B7E1-1227AC024B4A}" type="presOf" srcId="{6FAD115E-5137-7848-A6C5-9BD028676C9D}" destId="{2131338B-8513-FF4A-8D47-0E6E1B71EB95}" srcOrd="0" destOrd="0" presId="urn:microsoft.com/office/officeart/2005/8/layout/radial6"/>
    <dgm:cxn modelId="{CAB87727-83FB-5543-93D3-DC8A58AB7312}" type="presOf" srcId="{2530301F-4673-124F-96E4-A60E059ABAB5}" destId="{8EA22209-A285-2042-9021-0CA377D21944}" srcOrd="0" destOrd="0" presId="urn:microsoft.com/office/officeart/2005/8/layout/radial6"/>
    <dgm:cxn modelId="{4E7D9331-5F04-4E45-9B4C-AD58F4647149}" type="presOf" srcId="{37ACCE9B-96A7-6649-9A82-21B81855A0AE}" destId="{0DEB656F-4180-D042-BE85-5F42338B6214}" srcOrd="0" destOrd="0" presId="urn:microsoft.com/office/officeart/2005/8/layout/radial6"/>
    <dgm:cxn modelId="{5E29C13E-D585-9240-AA27-79760CC820FD}" type="presOf" srcId="{B91693C9-39B3-0746-942E-14D7345BBB87}" destId="{5E464B14-FC65-294B-8EC2-A3282FAEC6D6}" srcOrd="0" destOrd="0" presId="urn:microsoft.com/office/officeart/2005/8/layout/radial6"/>
    <dgm:cxn modelId="{4B15C23F-88D3-254B-8F26-67B13D8AFF8E}" type="presOf" srcId="{2F041697-970B-4A4C-9DDD-A5F096431E7D}" destId="{D4553656-C200-B243-8635-C151F33F688E}" srcOrd="0" destOrd="0" presId="urn:microsoft.com/office/officeart/2005/8/layout/radial6"/>
    <dgm:cxn modelId="{FD160446-AD9D-3646-85BF-5B624FBFD87A}" type="presOf" srcId="{5E72579F-8745-CA4A-9396-3D80A4AC5E3C}" destId="{8ABCD481-3658-5945-B69B-F7A9E0374673}" srcOrd="0" destOrd="0" presId="urn:microsoft.com/office/officeart/2005/8/layout/radial6"/>
    <dgm:cxn modelId="{66A80F59-2F23-6B44-9706-546423D6619C}" srcId="{FCD8FE31-23CC-4957-B5E9-FDB344045A13}" destId="{2F041697-970B-4A4C-9DDD-A5F096431E7D}" srcOrd="6" destOrd="0" parTransId="{4085D267-9423-F54A-91BE-ADBAC4812D8E}" sibTransId="{BD7A7F70-ABC2-0F40-8CC9-47187631FBC7}"/>
    <dgm:cxn modelId="{49424661-DFC7-D94D-A680-74FFE58BE539}" type="presOf" srcId="{466817DC-55C8-B04F-9471-883C916F67A7}" destId="{2177F86F-1612-5342-97C2-EFC164188CA4}" srcOrd="0" destOrd="0" presId="urn:microsoft.com/office/officeart/2005/8/layout/radial6"/>
    <dgm:cxn modelId="{0CAF3F68-1526-B242-994D-CB93B9887329}" type="presOf" srcId="{07A7EB64-0290-6646-ACAD-B810C040406D}" destId="{420E9CEB-1CE3-304A-931A-07707A675F48}" srcOrd="0" destOrd="0" presId="urn:microsoft.com/office/officeart/2005/8/layout/radial6"/>
    <dgm:cxn modelId="{730C2C6A-FA8C-D64E-82FD-69EDC8511B26}" srcId="{FCD8FE31-23CC-4957-B5E9-FDB344045A13}" destId="{C4ED7459-D55E-7341-993B-8D0B4E7D95EB}" srcOrd="0" destOrd="0" parTransId="{35950D7C-3A7A-B64C-B2AE-9D7755AABCB5}" sibTransId="{5F13A4F9-AACD-9549-B04B-F7030186B040}"/>
    <dgm:cxn modelId="{4BF4856E-7BD4-9B4D-B1ED-7150C8FE0F64}" type="presOf" srcId="{B9F81959-9A7A-3246-9734-E25F2374E3B5}" destId="{D66C0D48-6D44-2349-8528-F8E60EDB6AE4}" srcOrd="0" destOrd="0" presId="urn:microsoft.com/office/officeart/2005/8/layout/radial6"/>
    <dgm:cxn modelId="{503AF37D-9B16-D240-B252-42F835404F7B}" srcId="{FCD8FE31-23CC-4957-B5E9-FDB344045A13}" destId="{45316A5C-DA4F-B249-BB42-07AA9739FA2F}" srcOrd="9" destOrd="0" parTransId="{CBC16C6D-8D0F-3A43-A9C0-E8372A2FBFB2}" sibTransId="{B35BFBF3-FCA8-4D41-B5C8-3E70E37C88D6}"/>
    <dgm:cxn modelId="{BBD77C8E-089F-614D-9098-269A7063172C}" type="presOf" srcId="{F4E9CAEE-03AA-1A40-9604-58F6D9FC15EB}" destId="{02D2ACE6-EC42-E34B-9F7C-82E243D25160}" srcOrd="0" destOrd="0" presId="urn:microsoft.com/office/officeart/2005/8/layout/radial6"/>
    <dgm:cxn modelId="{0434D58F-6277-4F4B-ADDA-7AC96600650F}" srcId="{FCD8FE31-23CC-4957-B5E9-FDB344045A13}" destId="{2530301F-4673-124F-96E4-A60E059ABAB5}" srcOrd="1" destOrd="0" parTransId="{53DB676B-35BC-C543-B99C-F164D74073A9}" sibTransId="{07A7EB64-0290-6646-ACAD-B810C040406D}"/>
    <dgm:cxn modelId="{16713D93-68C8-5448-BB29-8AC39BDCD450}" srcId="{FCD8FE31-23CC-4957-B5E9-FDB344045A13}" destId="{466817DC-55C8-B04F-9471-883C916F67A7}" srcOrd="2" destOrd="0" parTransId="{1757B4D1-1C18-9747-92FB-358FF60006A7}" sibTransId="{5314CE9E-4863-D348-AB27-90556ADD5DAA}"/>
    <dgm:cxn modelId="{AE455A99-37E5-BA46-8C9D-73B73623905B}" type="presOf" srcId="{FCD8FE31-23CC-4957-B5E9-FDB344045A13}" destId="{9B1713DF-7F00-4A73-ADCD-FDF78FC343FF}" srcOrd="0" destOrd="0" presId="urn:microsoft.com/office/officeart/2005/8/layout/radial6"/>
    <dgm:cxn modelId="{7A5C779C-8EF5-064B-A882-B42A84890BAD}" type="presOf" srcId="{FC88190E-39E2-F741-B0A0-A99818086425}" destId="{29FEA57E-D2EB-1C4B-AD68-37E2BA750667}" srcOrd="0" destOrd="0" presId="urn:microsoft.com/office/officeart/2005/8/layout/radial6"/>
    <dgm:cxn modelId="{48B2F1A4-2618-D54E-874F-49BAD79F2607}" srcId="{FCD8FE31-23CC-4957-B5E9-FDB344045A13}" destId="{FC88190E-39E2-F741-B0A0-A99818086425}" srcOrd="3" destOrd="0" parTransId="{73C819B1-6C65-5B42-A61D-610001F2EA89}" sibTransId="{E3368B58-6EBB-CE45-8F6F-BF746D9C6CBB}"/>
    <dgm:cxn modelId="{1FDAEBAB-3569-074C-8B8B-78777591A26A}" srcId="{FCD8FE31-23CC-4957-B5E9-FDB344045A13}" destId="{5E72579F-8745-CA4A-9396-3D80A4AC5E3C}" srcOrd="7" destOrd="0" parTransId="{3625EE39-84C0-8447-AE4C-0D3723E716D5}" sibTransId="{B9F81959-9A7A-3246-9734-E25F2374E3B5}"/>
    <dgm:cxn modelId="{3DF3A7B4-E10C-1143-8521-394429913EE2}" type="presOf" srcId="{C4ED7459-D55E-7341-993B-8D0B4E7D95EB}" destId="{9E16F234-0BC5-E74E-8439-B4CBB3FB73F1}" srcOrd="0" destOrd="0" presId="urn:microsoft.com/office/officeart/2005/8/layout/radial6"/>
    <dgm:cxn modelId="{18053FC4-1A9A-F547-A106-F7BBF3DB061D}" type="presOf" srcId="{5F13A4F9-AACD-9549-B04B-F7030186B040}" destId="{4596F880-DC39-2743-A6C4-89D080F513B5}" srcOrd="0" destOrd="0" presId="urn:microsoft.com/office/officeart/2005/8/layout/radial6"/>
    <dgm:cxn modelId="{35E0E8CA-31B3-6445-B96E-5CF2886238DA}" srcId="{FCD8FE31-23CC-4957-B5E9-FDB344045A13}" destId="{9DC20715-1D66-C746-BC3F-5E13784FD7D5}" srcOrd="8" destOrd="0" parTransId="{8E46D0D6-1230-E84D-BA52-8D9CAD12CFF4}" sibTransId="{37ACCE9B-96A7-6649-9A82-21B81855A0AE}"/>
    <dgm:cxn modelId="{965B1CD2-BD2E-4B1C-B1E6-7B65E8026F50}" srcId="{DC8F887A-21D2-48AE-8CC3-FC4E118DC90A}" destId="{FCD8FE31-23CC-4957-B5E9-FDB344045A13}" srcOrd="0" destOrd="0" parTransId="{4828CC90-692A-46CF-A63E-E9520429404C}" sibTransId="{76C336CF-90FF-4A82-AAF8-83B1F6CFEFCC}"/>
    <dgm:cxn modelId="{EAA227D3-F82E-CA45-A1E0-536B5D0D4B8E}" srcId="{FCD8FE31-23CC-4957-B5E9-FDB344045A13}" destId="{6FAD115E-5137-7848-A6C5-9BD028676C9D}" srcOrd="4" destOrd="0" parTransId="{EE0C54BC-9016-7C4B-8D73-AE809F50FB29}" sibTransId="{B91693C9-39B3-0746-942E-14D7345BBB87}"/>
    <dgm:cxn modelId="{997E67D9-BE5E-A445-9441-177F0794DE25}" type="presOf" srcId="{D3B5CD55-D2F5-1E49-A0D7-A4C03EE33DEF}" destId="{AE7B6691-89E0-C245-8286-0F569EB702DB}" srcOrd="0" destOrd="0" presId="urn:microsoft.com/office/officeart/2005/8/layout/radial6"/>
    <dgm:cxn modelId="{ECCBC2E1-A6D7-0F44-8C5C-0D70E37ED0E6}" type="presOf" srcId="{DC8F887A-21D2-48AE-8CC3-FC4E118DC90A}" destId="{E837F928-9FB6-42B6-8852-1BCB3F87D7F9}" srcOrd="0" destOrd="0" presId="urn:microsoft.com/office/officeart/2005/8/layout/radial6"/>
    <dgm:cxn modelId="{B30176F9-18BF-104D-8CEA-094B84C7A3F8}" type="presOf" srcId="{45316A5C-DA4F-B249-BB42-07AA9739FA2F}" destId="{9662F5A2-FE64-B746-B013-F50CC5DAC285}" srcOrd="0" destOrd="0" presId="urn:microsoft.com/office/officeart/2005/8/layout/radial6"/>
    <dgm:cxn modelId="{4AC80BFB-3DA6-B046-9EF0-D07615B22CD7}" type="presOf" srcId="{B35BFBF3-FCA8-4D41-B5C8-3E70E37C88D6}" destId="{A4F90BDC-EE1B-9341-854F-17312B6893EE}" srcOrd="0" destOrd="0" presId="urn:microsoft.com/office/officeart/2005/8/layout/radial6"/>
    <dgm:cxn modelId="{096362FE-A01B-7144-97F2-4FABBCEC55E9}" srcId="{FCD8FE31-23CC-4957-B5E9-FDB344045A13}" destId="{D3B5CD55-D2F5-1E49-A0D7-A4C03EE33DEF}" srcOrd="5" destOrd="0" parTransId="{F08B841D-6D5B-4245-846C-FE356F4E9C76}" sibTransId="{F4E9CAEE-03AA-1A40-9604-58F6D9FC15EB}"/>
    <dgm:cxn modelId="{4E80022B-2E5A-CE4B-AE35-C1DA1EAE05C4}" type="presParOf" srcId="{E837F928-9FB6-42B6-8852-1BCB3F87D7F9}" destId="{9B1713DF-7F00-4A73-ADCD-FDF78FC343FF}" srcOrd="0" destOrd="0" presId="urn:microsoft.com/office/officeart/2005/8/layout/radial6"/>
    <dgm:cxn modelId="{7A5F23F3-8D51-474B-8C07-A0175628ABD3}" type="presParOf" srcId="{E837F928-9FB6-42B6-8852-1BCB3F87D7F9}" destId="{9E16F234-0BC5-E74E-8439-B4CBB3FB73F1}" srcOrd="1" destOrd="0" presId="urn:microsoft.com/office/officeart/2005/8/layout/radial6"/>
    <dgm:cxn modelId="{2855E6A9-4A77-1441-B1E0-A442E441E54D}" type="presParOf" srcId="{E837F928-9FB6-42B6-8852-1BCB3F87D7F9}" destId="{F563BE55-36A3-C44A-B4A0-3F3B148BFCCE}" srcOrd="2" destOrd="0" presId="urn:microsoft.com/office/officeart/2005/8/layout/radial6"/>
    <dgm:cxn modelId="{55E4E36D-A9EE-D242-8FC9-D39761BD62A9}" type="presParOf" srcId="{E837F928-9FB6-42B6-8852-1BCB3F87D7F9}" destId="{4596F880-DC39-2743-A6C4-89D080F513B5}" srcOrd="3" destOrd="0" presId="urn:microsoft.com/office/officeart/2005/8/layout/radial6"/>
    <dgm:cxn modelId="{886E9197-5950-E94F-853B-D2FE5569C71A}" type="presParOf" srcId="{E837F928-9FB6-42B6-8852-1BCB3F87D7F9}" destId="{8EA22209-A285-2042-9021-0CA377D21944}" srcOrd="4" destOrd="0" presId="urn:microsoft.com/office/officeart/2005/8/layout/radial6"/>
    <dgm:cxn modelId="{843277D0-E774-A142-A354-77EBF5A55B3A}" type="presParOf" srcId="{E837F928-9FB6-42B6-8852-1BCB3F87D7F9}" destId="{0661C52E-1B93-0840-A881-0BD7436E5D73}" srcOrd="5" destOrd="0" presId="urn:microsoft.com/office/officeart/2005/8/layout/radial6"/>
    <dgm:cxn modelId="{08B82887-8E6A-E445-BBD8-1761A867B59B}" type="presParOf" srcId="{E837F928-9FB6-42B6-8852-1BCB3F87D7F9}" destId="{420E9CEB-1CE3-304A-931A-07707A675F48}" srcOrd="6" destOrd="0" presId="urn:microsoft.com/office/officeart/2005/8/layout/radial6"/>
    <dgm:cxn modelId="{840FE5F4-8023-EB43-92E4-9C0081D25978}" type="presParOf" srcId="{E837F928-9FB6-42B6-8852-1BCB3F87D7F9}" destId="{2177F86F-1612-5342-97C2-EFC164188CA4}" srcOrd="7" destOrd="0" presId="urn:microsoft.com/office/officeart/2005/8/layout/radial6"/>
    <dgm:cxn modelId="{B550E6B6-4FBE-8942-8B29-506BAFBC0BE8}" type="presParOf" srcId="{E837F928-9FB6-42B6-8852-1BCB3F87D7F9}" destId="{606EFC82-9155-394D-AC7D-BD22740438D9}" srcOrd="8" destOrd="0" presId="urn:microsoft.com/office/officeart/2005/8/layout/radial6"/>
    <dgm:cxn modelId="{ECE1B2BE-5BDE-7F4F-9CC1-641E4BFEE1BF}" type="presParOf" srcId="{E837F928-9FB6-42B6-8852-1BCB3F87D7F9}" destId="{958FB621-4D71-3740-9F1B-7E75FFA7D7ED}" srcOrd="9" destOrd="0" presId="urn:microsoft.com/office/officeart/2005/8/layout/radial6"/>
    <dgm:cxn modelId="{7BBB9D77-6B80-0D4B-B563-2F931B0F9AD5}" type="presParOf" srcId="{E837F928-9FB6-42B6-8852-1BCB3F87D7F9}" destId="{29FEA57E-D2EB-1C4B-AD68-37E2BA750667}" srcOrd="10" destOrd="0" presId="urn:microsoft.com/office/officeart/2005/8/layout/radial6"/>
    <dgm:cxn modelId="{169CD0CF-69F6-7E4F-89DE-3DC91135AD47}" type="presParOf" srcId="{E837F928-9FB6-42B6-8852-1BCB3F87D7F9}" destId="{A0C379C4-CBCD-5245-B0FA-8FF6B9234F85}" srcOrd="11" destOrd="0" presId="urn:microsoft.com/office/officeart/2005/8/layout/radial6"/>
    <dgm:cxn modelId="{277E686A-29A6-EA4C-B6CD-4972E6FD4AFA}" type="presParOf" srcId="{E837F928-9FB6-42B6-8852-1BCB3F87D7F9}" destId="{7FA599D7-1BEA-8941-BEB0-E0F94EDC04CA}" srcOrd="12" destOrd="0" presId="urn:microsoft.com/office/officeart/2005/8/layout/radial6"/>
    <dgm:cxn modelId="{C80439E0-C966-4541-BEF0-94A7A072FA9D}" type="presParOf" srcId="{E837F928-9FB6-42B6-8852-1BCB3F87D7F9}" destId="{2131338B-8513-FF4A-8D47-0E6E1B71EB95}" srcOrd="13" destOrd="0" presId="urn:microsoft.com/office/officeart/2005/8/layout/radial6"/>
    <dgm:cxn modelId="{5C37357F-78FB-D547-9624-AC3434BE16FB}" type="presParOf" srcId="{E837F928-9FB6-42B6-8852-1BCB3F87D7F9}" destId="{BE26E22B-B305-1A46-A9C4-774852E32D6E}" srcOrd="14" destOrd="0" presId="urn:microsoft.com/office/officeart/2005/8/layout/radial6"/>
    <dgm:cxn modelId="{9DDEE6CC-862C-7E45-8134-8BD9CC1D1B19}" type="presParOf" srcId="{E837F928-9FB6-42B6-8852-1BCB3F87D7F9}" destId="{5E464B14-FC65-294B-8EC2-A3282FAEC6D6}" srcOrd="15" destOrd="0" presId="urn:microsoft.com/office/officeart/2005/8/layout/radial6"/>
    <dgm:cxn modelId="{25E24745-1A8A-0D45-BAFB-3A35324D0D88}" type="presParOf" srcId="{E837F928-9FB6-42B6-8852-1BCB3F87D7F9}" destId="{AE7B6691-89E0-C245-8286-0F569EB702DB}" srcOrd="16" destOrd="0" presId="urn:microsoft.com/office/officeart/2005/8/layout/radial6"/>
    <dgm:cxn modelId="{C21899B4-ECE2-C747-8955-5B9979D6EE45}" type="presParOf" srcId="{E837F928-9FB6-42B6-8852-1BCB3F87D7F9}" destId="{4C185BD7-66CB-6049-A8FF-6ED766D17F1B}" srcOrd="17" destOrd="0" presId="urn:microsoft.com/office/officeart/2005/8/layout/radial6"/>
    <dgm:cxn modelId="{DB6613C5-87AD-8D45-9AF4-F4A15AC8DE1D}" type="presParOf" srcId="{E837F928-9FB6-42B6-8852-1BCB3F87D7F9}" destId="{02D2ACE6-EC42-E34B-9F7C-82E243D25160}" srcOrd="18" destOrd="0" presId="urn:microsoft.com/office/officeart/2005/8/layout/radial6"/>
    <dgm:cxn modelId="{F6FAE1A3-FF6B-3F4E-8DAC-6F134521AE28}" type="presParOf" srcId="{E837F928-9FB6-42B6-8852-1BCB3F87D7F9}" destId="{D4553656-C200-B243-8635-C151F33F688E}" srcOrd="19" destOrd="0" presId="urn:microsoft.com/office/officeart/2005/8/layout/radial6"/>
    <dgm:cxn modelId="{AA9853C9-3687-7241-9EE7-503DCF3CC2A2}" type="presParOf" srcId="{E837F928-9FB6-42B6-8852-1BCB3F87D7F9}" destId="{D289D2E0-B326-354C-9C96-19731FA2DFEB}" srcOrd="20" destOrd="0" presId="urn:microsoft.com/office/officeart/2005/8/layout/radial6"/>
    <dgm:cxn modelId="{96CF920B-2FE3-0D4B-B8BF-3DD3FEE7B113}" type="presParOf" srcId="{E837F928-9FB6-42B6-8852-1BCB3F87D7F9}" destId="{69C7EE44-0B5A-6A46-820D-A841A1D7A7C8}" srcOrd="21" destOrd="0" presId="urn:microsoft.com/office/officeart/2005/8/layout/radial6"/>
    <dgm:cxn modelId="{B62888DC-7741-1243-9C09-B2310D0C9517}" type="presParOf" srcId="{E837F928-9FB6-42B6-8852-1BCB3F87D7F9}" destId="{8ABCD481-3658-5945-B69B-F7A9E0374673}" srcOrd="22" destOrd="0" presId="urn:microsoft.com/office/officeart/2005/8/layout/radial6"/>
    <dgm:cxn modelId="{E47F24D3-9DC1-0649-9717-26AC2933747F}" type="presParOf" srcId="{E837F928-9FB6-42B6-8852-1BCB3F87D7F9}" destId="{98F19BB6-219D-624A-AE24-C5390F041800}" srcOrd="23" destOrd="0" presId="urn:microsoft.com/office/officeart/2005/8/layout/radial6"/>
    <dgm:cxn modelId="{9AEEB2E7-E450-D94C-A7C4-B30846836A51}" type="presParOf" srcId="{E837F928-9FB6-42B6-8852-1BCB3F87D7F9}" destId="{D66C0D48-6D44-2349-8528-F8E60EDB6AE4}" srcOrd="24" destOrd="0" presId="urn:microsoft.com/office/officeart/2005/8/layout/radial6"/>
    <dgm:cxn modelId="{C8CE5439-6CA3-224C-AC94-9135A0378F1F}" type="presParOf" srcId="{E837F928-9FB6-42B6-8852-1BCB3F87D7F9}" destId="{2CBDE059-4E1A-5345-9320-4763AECB6FE1}" srcOrd="25" destOrd="0" presId="urn:microsoft.com/office/officeart/2005/8/layout/radial6"/>
    <dgm:cxn modelId="{C1F5E5F6-7ED5-614C-AEEE-520DCF722D41}" type="presParOf" srcId="{E837F928-9FB6-42B6-8852-1BCB3F87D7F9}" destId="{54B63546-37BF-A34C-A675-81CC1D1EA53C}" srcOrd="26" destOrd="0" presId="urn:microsoft.com/office/officeart/2005/8/layout/radial6"/>
    <dgm:cxn modelId="{4C19E1AC-89ED-6E46-B489-2CA838F3FEC6}" type="presParOf" srcId="{E837F928-9FB6-42B6-8852-1BCB3F87D7F9}" destId="{0DEB656F-4180-D042-BE85-5F42338B6214}" srcOrd="27" destOrd="0" presId="urn:microsoft.com/office/officeart/2005/8/layout/radial6"/>
    <dgm:cxn modelId="{2863A8EE-F196-8840-9763-456792C0B742}" type="presParOf" srcId="{E837F928-9FB6-42B6-8852-1BCB3F87D7F9}" destId="{9662F5A2-FE64-B746-B013-F50CC5DAC285}" srcOrd="28" destOrd="0" presId="urn:microsoft.com/office/officeart/2005/8/layout/radial6"/>
    <dgm:cxn modelId="{CDA96E75-A6A0-4640-97F3-478E973FC5CA}" type="presParOf" srcId="{E837F928-9FB6-42B6-8852-1BCB3F87D7F9}" destId="{2F0B6EB9-C5D9-9146-ABCC-D4B27BBE5886}" srcOrd="29" destOrd="0" presId="urn:microsoft.com/office/officeart/2005/8/layout/radial6"/>
    <dgm:cxn modelId="{7AFC226C-BC76-0647-8503-CDE964F1ACF0}" type="presParOf" srcId="{E837F928-9FB6-42B6-8852-1BCB3F87D7F9}" destId="{A4F90BDC-EE1B-9341-854F-17312B6893EE}" srcOrd="3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8F887A-21D2-48AE-8CC3-FC4E118DC90A}"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en-CA"/>
        </a:p>
      </dgm:t>
    </dgm:pt>
    <dgm:pt modelId="{FCD8FE31-23CC-4957-B5E9-FDB344045A13}">
      <dgm:prSet phldrT="[Text]" custT="1"/>
      <dgm:spPr/>
      <dgm:t>
        <a:bodyPr/>
        <a:lstStyle/>
        <a:p>
          <a:r>
            <a:rPr lang="en-CA" sz="1800" b="1" baseline="0" dirty="0">
              <a:solidFill>
                <a:srgbClr val="C00000"/>
              </a:solidFill>
            </a:rPr>
            <a:t>SCLERODERMA</a:t>
          </a:r>
        </a:p>
        <a:p>
          <a:r>
            <a:rPr lang="en-CA" sz="1800" b="1" baseline="0" dirty="0">
              <a:solidFill>
                <a:srgbClr val="C00000"/>
              </a:solidFill>
            </a:rPr>
            <a:t>UNCERTAINTY</a:t>
          </a:r>
        </a:p>
      </dgm:t>
    </dgm:pt>
    <dgm:pt modelId="{4828CC90-692A-46CF-A63E-E9520429404C}" type="parTrans" cxnId="{965B1CD2-BD2E-4B1C-B1E6-7B65E8026F50}">
      <dgm:prSet/>
      <dgm:spPr/>
      <dgm:t>
        <a:bodyPr/>
        <a:lstStyle/>
        <a:p>
          <a:endParaRPr lang="en-CA"/>
        </a:p>
      </dgm:t>
    </dgm:pt>
    <dgm:pt modelId="{76C336CF-90FF-4A82-AAF8-83B1F6CFEFCC}" type="sibTrans" cxnId="{965B1CD2-BD2E-4B1C-B1E6-7B65E8026F50}">
      <dgm:prSet/>
      <dgm:spPr/>
      <dgm:t>
        <a:bodyPr/>
        <a:lstStyle/>
        <a:p>
          <a:endParaRPr lang="en-CA"/>
        </a:p>
      </dgm:t>
    </dgm:pt>
    <dgm:pt modelId="{C4ED7459-D55E-7341-993B-8D0B4E7D95EB}">
      <dgm:prSet phldrT="[Text]" custT="1"/>
      <dgm:spPr>
        <a:ln w="19050"/>
      </dgm:spPr>
      <dgm:t>
        <a:bodyPr/>
        <a:lstStyle/>
        <a:p>
          <a:r>
            <a:rPr lang="en-CA" sz="1250" b="1" dirty="0"/>
            <a:t>Unpredictability</a:t>
          </a:r>
        </a:p>
      </dgm:t>
    </dgm:pt>
    <dgm:pt modelId="{35950D7C-3A7A-B64C-B2AE-9D7755AABCB5}" type="parTrans" cxnId="{730C2C6A-FA8C-D64E-82FD-69EDC8511B26}">
      <dgm:prSet/>
      <dgm:spPr/>
      <dgm:t>
        <a:bodyPr/>
        <a:lstStyle/>
        <a:p>
          <a:endParaRPr lang="en-US"/>
        </a:p>
      </dgm:t>
    </dgm:pt>
    <dgm:pt modelId="{5F13A4F9-AACD-9549-B04B-F7030186B040}" type="sibTrans" cxnId="{730C2C6A-FA8C-D64E-82FD-69EDC8511B26}">
      <dgm:prSet/>
      <dgm:spPr/>
      <dgm:t>
        <a:bodyPr/>
        <a:lstStyle/>
        <a:p>
          <a:endParaRPr lang="en-US"/>
        </a:p>
      </dgm:t>
    </dgm:pt>
    <dgm:pt modelId="{2530301F-4673-124F-96E4-A60E059ABAB5}">
      <dgm:prSet phldrT="[Text]" custT="1"/>
      <dgm:spPr>
        <a:ln w="19050"/>
      </dgm:spPr>
      <dgm:t>
        <a:bodyPr/>
        <a:lstStyle/>
        <a:p>
          <a:r>
            <a:rPr lang="en-CA" sz="1250" b="1" dirty="0"/>
            <a:t>Worry</a:t>
          </a:r>
          <a:r>
            <a:rPr lang="en-CA" sz="1250" b="1" baseline="0" dirty="0"/>
            <a:t> About the Future</a:t>
          </a:r>
          <a:endParaRPr lang="en-CA" sz="1250" b="1" dirty="0"/>
        </a:p>
      </dgm:t>
    </dgm:pt>
    <dgm:pt modelId="{53DB676B-35BC-C543-B99C-F164D74073A9}" type="parTrans" cxnId="{0434D58F-6277-4F4B-ADDA-7AC96600650F}">
      <dgm:prSet/>
      <dgm:spPr/>
      <dgm:t>
        <a:bodyPr/>
        <a:lstStyle/>
        <a:p>
          <a:endParaRPr lang="en-US"/>
        </a:p>
      </dgm:t>
    </dgm:pt>
    <dgm:pt modelId="{07A7EB64-0290-6646-ACAD-B810C040406D}" type="sibTrans" cxnId="{0434D58F-6277-4F4B-ADDA-7AC96600650F}">
      <dgm:prSet/>
      <dgm:spPr/>
      <dgm:t>
        <a:bodyPr/>
        <a:lstStyle/>
        <a:p>
          <a:endParaRPr lang="en-US"/>
        </a:p>
      </dgm:t>
    </dgm:pt>
    <dgm:pt modelId="{466817DC-55C8-B04F-9471-883C916F67A7}">
      <dgm:prSet phldrT="[Text]" custT="1"/>
      <dgm:spPr>
        <a:ln w="19050"/>
      </dgm:spPr>
      <dgm:t>
        <a:bodyPr/>
        <a:lstStyle/>
        <a:p>
          <a:r>
            <a:rPr lang="en-CA" sz="1250" b="1" dirty="0"/>
            <a:t>Fear</a:t>
          </a:r>
          <a:r>
            <a:rPr lang="en-CA" sz="1250" b="1" baseline="0" dirty="0"/>
            <a:t> of Physical Disability</a:t>
          </a:r>
          <a:endParaRPr lang="en-CA" sz="1250" b="1" dirty="0"/>
        </a:p>
      </dgm:t>
    </dgm:pt>
    <dgm:pt modelId="{1757B4D1-1C18-9747-92FB-358FF60006A7}" type="parTrans" cxnId="{16713D93-68C8-5448-BB29-8AC39BDCD450}">
      <dgm:prSet/>
      <dgm:spPr/>
      <dgm:t>
        <a:bodyPr/>
        <a:lstStyle/>
        <a:p>
          <a:endParaRPr lang="en-US"/>
        </a:p>
      </dgm:t>
    </dgm:pt>
    <dgm:pt modelId="{5314CE9E-4863-D348-AB27-90556ADD5DAA}" type="sibTrans" cxnId="{16713D93-68C8-5448-BB29-8AC39BDCD450}">
      <dgm:prSet/>
      <dgm:spPr/>
      <dgm:t>
        <a:bodyPr/>
        <a:lstStyle/>
        <a:p>
          <a:endParaRPr lang="en-US"/>
        </a:p>
      </dgm:t>
    </dgm:pt>
    <dgm:pt modelId="{FC88190E-39E2-F741-B0A0-A99818086425}">
      <dgm:prSet phldrT="[Text]" custT="1"/>
      <dgm:spPr>
        <a:ln w="19050"/>
      </dgm:spPr>
      <dgm:t>
        <a:bodyPr/>
        <a:lstStyle/>
        <a:p>
          <a:r>
            <a:rPr lang="en-CA" sz="1250" b="1" dirty="0"/>
            <a:t>Fear</a:t>
          </a:r>
          <a:r>
            <a:rPr lang="en-CA" sz="1250" b="1" baseline="0" dirty="0"/>
            <a:t> of Dependency on Others</a:t>
          </a:r>
          <a:endParaRPr lang="en-CA" sz="1250" b="1" dirty="0"/>
        </a:p>
      </dgm:t>
    </dgm:pt>
    <dgm:pt modelId="{73C819B1-6C65-5B42-A61D-610001F2EA89}" type="parTrans" cxnId="{48B2F1A4-2618-D54E-874F-49BAD79F2607}">
      <dgm:prSet/>
      <dgm:spPr/>
      <dgm:t>
        <a:bodyPr/>
        <a:lstStyle/>
        <a:p>
          <a:endParaRPr lang="en-US"/>
        </a:p>
      </dgm:t>
    </dgm:pt>
    <dgm:pt modelId="{E3368B58-6EBB-CE45-8F6F-BF746D9C6CBB}" type="sibTrans" cxnId="{48B2F1A4-2618-D54E-874F-49BAD79F2607}">
      <dgm:prSet/>
      <dgm:spPr/>
      <dgm:t>
        <a:bodyPr/>
        <a:lstStyle/>
        <a:p>
          <a:endParaRPr lang="en-US"/>
        </a:p>
      </dgm:t>
    </dgm:pt>
    <dgm:pt modelId="{45316A5C-DA4F-B249-BB42-07AA9739FA2F}">
      <dgm:prSet phldrT="[Text]" custT="1"/>
      <dgm:spPr>
        <a:ln w="19050"/>
      </dgm:spPr>
      <dgm:t>
        <a:bodyPr/>
        <a:lstStyle/>
        <a:p>
          <a:r>
            <a:rPr lang="en-CA" sz="1250" b="1" dirty="0"/>
            <a:t>Fear</a:t>
          </a:r>
          <a:r>
            <a:rPr lang="en-CA" sz="1250" b="1" baseline="0" dirty="0"/>
            <a:t> of Disease Progression</a:t>
          </a:r>
          <a:endParaRPr lang="en-CA" sz="1250" b="1" dirty="0"/>
        </a:p>
      </dgm:t>
    </dgm:pt>
    <dgm:pt modelId="{CBC16C6D-8D0F-3A43-A9C0-E8372A2FBFB2}" type="parTrans" cxnId="{503AF37D-9B16-D240-B252-42F835404F7B}">
      <dgm:prSet/>
      <dgm:spPr/>
      <dgm:t>
        <a:bodyPr/>
        <a:lstStyle/>
        <a:p>
          <a:endParaRPr lang="en-US"/>
        </a:p>
      </dgm:t>
    </dgm:pt>
    <dgm:pt modelId="{B35BFBF3-FCA8-4D41-B5C8-3E70E37C88D6}" type="sibTrans" cxnId="{503AF37D-9B16-D240-B252-42F835404F7B}">
      <dgm:prSet/>
      <dgm:spPr/>
      <dgm:t>
        <a:bodyPr/>
        <a:lstStyle/>
        <a:p>
          <a:endParaRPr lang="en-US"/>
        </a:p>
      </dgm:t>
    </dgm:pt>
    <dgm:pt modelId="{DB0D30B4-E359-2344-AB83-0FEF3B44B57A}">
      <dgm:prSet phldrT="[Text]" custT="1"/>
      <dgm:spPr>
        <a:ln w="19050"/>
      </dgm:spPr>
      <dgm:t>
        <a:bodyPr/>
        <a:lstStyle/>
        <a:p>
          <a:r>
            <a:rPr lang="en-CA" sz="1250" b="1" dirty="0"/>
            <a:t>Mortality</a:t>
          </a:r>
        </a:p>
      </dgm:t>
    </dgm:pt>
    <dgm:pt modelId="{859DC35D-2BEC-5346-A078-D0530FA4A2E8}" type="parTrans" cxnId="{23FF2341-F74B-D940-8EED-1D380B4FCB85}">
      <dgm:prSet/>
      <dgm:spPr/>
      <dgm:t>
        <a:bodyPr/>
        <a:lstStyle/>
        <a:p>
          <a:endParaRPr lang="en-US"/>
        </a:p>
      </dgm:t>
    </dgm:pt>
    <dgm:pt modelId="{35E0CB80-613A-8248-956A-498D846C605A}" type="sibTrans" cxnId="{23FF2341-F74B-D940-8EED-1D380B4FCB85}">
      <dgm:prSet/>
      <dgm:spPr/>
      <dgm:t>
        <a:bodyPr/>
        <a:lstStyle/>
        <a:p>
          <a:endParaRPr lang="en-US"/>
        </a:p>
      </dgm:t>
    </dgm:pt>
    <dgm:pt modelId="{E837F928-9FB6-42B6-8852-1BCB3F87D7F9}" type="pres">
      <dgm:prSet presAssocID="{DC8F887A-21D2-48AE-8CC3-FC4E118DC90A}" presName="Name0" presStyleCnt="0">
        <dgm:presLayoutVars>
          <dgm:chMax val="1"/>
          <dgm:dir/>
          <dgm:animLvl val="ctr"/>
          <dgm:resizeHandles val="exact"/>
        </dgm:presLayoutVars>
      </dgm:prSet>
      <dgm:spPr/>
    </dgm:pt>
    <dgm:pt modelId="{9B1713DF-7F00-4A73-ADCD-FDF78FC343FF}" type="pres">
      <dgm:prSet presAssocID="{FCD8FE31-23CC-4957-B5E9-FDB344045A13}" presName="centerShape" presStyleLbl="node0" presStyleIdx="0" presStyleCnt="1" custScaleX="253964" custScaleY="202584"/>
      <dgm:spPr/>
    </dgm:pt>
    <dgm:pt modelId="{9E16F234-0BC5-E74E-8439-B4CBB3FB73F1}" type="pres">
      <dgm:prSet presAssocID="{C4ED7459-D55E-7341-993B-8D0B4E7D95EB}" presName="node" presStyleLbl="node1" presStyleIdx="0" presStyleCnt="6" custScaleX="152884">
        <dgm:presLayoutVars>
          <dgm:bulletEnabled val="1"/>
        </dgm:presLayoutVars>
      </dgm:prSet>
      <dgm:spPr/>
    </dgm:pt>
    <dgm:pt modelId="{F563BE55-36A3-C44A-B4A0-3F3B148BFCCE}" type="pres">
      <dgm:prSet presAssocID="{C4ED7459-D55E-7341-993B-8D0B4E7D95EB}" presName="dummy" presStyleCnt="0"/>
      <dgm:spPr/>
    </dgm:pt>
    <dgm:pt modelId="{4596F880-DC39-2743-A6C4-89D080F513B5}" type="pres">
      <dgm:prSet presAssocID="{5F13A4F9-AACD-9549-B04B-F7030186B040}" presName="sibTrans" presStyleLbl="sibTrans2D1" presStyleIdx="0" presStyleCnt="6"/>
      <dgm:spPr/>
    </dgm:pt>
    <dgm:pt modelId="{8EA22209-A285-2042-9021-0CA377D21944}" type="pres">
      <dgm:prSet presAssocID="{2530301F-4673-124F-96E4-A60E059ABAB5}" presName="node" presStyleLbl="node1" presStyleIdx="1" presStyleCnt="6" custScaleX="152884">
        <dgm:presLayoutVars>
          <dgm:bulletEnabled val="1"/>
        </dgm:presLayoutVars>
      </dgm:prSet>
      <dgm:spPr/>
    </dgm:pt>
    <dgm:pt modelId="{0661C52E-1B93-0840-A881-0BD7436E5D73}" type="pres">
      <dgm:prSet presAssocID="{2530301F-4673-124F-96E4-A60E059ABAB5}" presName="dummy" presStyleCnt="0"/>
      <dgm:spPr/>
    </dgm:pt>
    <dgm:pt modelId="{420E9CEB-1CE3-304A-931A-07707A675F48}" type="pres">
      <dgm:prSet presAssocID="{07A7EB64-0290-6646-ACAD-B810C040406D}" presName="sibTrans" presStyleLbl="sibTrans2D1" presStyleIdx="1" presStyleCnt="6"/>
      <dgm:spPr/>
    </dgm:pt>
    <dgm:pt modelId="{2177F86F-1612-5342-97C2-EFC164188CA4}" type="pres">
      <dgm:prSet presAssocID="{466817DC-55C8-B04F-9471-883C916F67A7}" presName="node" presStyleLbl="node1" presStyleIdx="2" presStyleCnt="6" custScaleX="152884">
        <dgm:presLayoutVars>
          <dgm:bulletEnabled val="1"/>
        </dgm:presLayoutVars>
      </dgm:prSet>
      <dgm:spPr/>
    </dgm:pt>
    <dgm:pt modelId="{606EFC82-9155-394D-AC7D-BD22740438D9}" type="pres">
      <dgm:prSet presAssocID="{466817DC-55C8-B04F-9471-883C916F67A7}" presName="dummy" presStyleCnt="0"/>
      <dgm:spPr/>
    </dgm:pt>
    <dgm:pt modelId="{958FB621-4D71-3740-9F1B-7E75FFA7D7ED}" type="pres">
      <dgm:prSet presAssocID="{5314CE9E-4863-D348-AB27-90556ADD5DAA}" presName="sibTrans" presStyleLbl="sibTrans2D1" presStyleIdx="2" presStyleCnt="6"/>
      <dgm:spPr/>
    </dgm:pt>
    <dgm:pt modelId="{29FEA57E-D2EB-1C4B-AD68-37E2BA750667}" type="pres">
      <dgm:prSet presAssocID="{FC88190E-39E2-F741-B0A0-A99818086425}" presName="node" presStyleLbl="node1" presStyleIdx="3" presStyleCnt="6" custScaleX="152884">
        <dgm:presLayoutVars>
          <dgm:bulletEnabled val="1"/>
        </dgm:presLayoutVars>
      </dgm:prSet>
      <dgm:spPr/>
    </dgm:pt>
    <dgm:pt modelId="{A0C379C4-CBCD-5245-B0FA-8FF6B9234F85}" type="pres">
      <dgm:prSet presAssocID="{FC88190E-39E2-F741-B0A0-A99818086425}" presName="dummy" presStyleCnt="0"/>
      <dgm:spPr/>
    </dgm:pt>
    <dgm:pt modelId="{7FA599D7-1BEA-8941-BEB0-E0F94EDC04CA}" type="pres">
      <dgm:prSet presAssocID="{E3368B58-6EBB-CE45-8F6F-BF746D9C6CBB}" presName="sibTrans" presStyleLbl="sibTrans2D1" presStyleIdx="3" presStyleCnt="6"/>
      <dgm:spPr/>
    </dgm:pt>
    <dgm:pt modelId="{9662F5A2-FE64-B746-B013-F50CC5DAC285}" type="pres">
      <dgm:prSet presAssocID="{45316A5C-DA4F-B249-BB42-07AA9739FA2F}" presName="node" presStyleLbl="node1" presStyleIdx="4" presStyleCnt="6" custScaleX="152884">
        <dgm:presLayoutVars>
          <dgm:bulletEnabled val="1"/>
        </dgm:presLayoutVars>
      </dgm:prSet>
      <dgm:spPr/>
    </dgm:pt>
    <dgm:pt modelId="{2F0B6EB9-C5D9-9146-ABCC-D4B27BBE5886}" type="pres">
      <dgm:prSet presAssocID="{45316A5C-DA4F-B249-BB42-07AA9739FA2F}" presName="dummy" presStyleCnt="0"/>
      <dgm:spPr/>
    </dgm:pt>
    <dgm:pt modelId="{A4F90BDC-EE1B-9341-854F-17312B6893EE}" type="pres">
      <dgm:prSet presAssocID="{B35BFBF3-FCA8-4D41-B5C8-3E70E37C88D6}" presName="sibTrans" presStyleLbl="sibTrans2D1" presStyleIdx="4" presStyleCnt="6"/>
      <dgm:spPr/>
    </dgm:pt>
    <dgm:pt modelId="{8758856C-EBD6-D543-88F9-CB32D34ECA5D}" type="pres">
      <dgm:prSet presAssocID="{DB0D30B4-E359-2344-AB83-0FEF3B44B57A}" presName="node" presStyleLbl="node1" presStyleIdx="5" presStyleCnt="6" custScaleX="152884">
        <dgm:presLayoutVars>
          <dgm:bulletEnabled val="1"/>
        </dgm:presLayoutVars>
      </dgm:prSet>
      <dgm:spPr/>
    </dgm:pt>
    <dgm:pt modelId="{8471F3D7-6699-5A44-BF1D-3A0B5E929DB7}" type="pres">
      <dgm:prSet presAssocID="{DB0D30B4-E359-2344-AB83-0FEF3B44B57A}" presName="dummy" presStyleCnt="0"/>
      <dgm:spPr/>
    </dgm:pt>
    <dgm:pt modelId="{E4E07BD5-E910-3D43-A003-F23051607FF5}" type="pres">
      <dgm:prSet presAssocID="{35E0CB80-613A-8248-956A-498D846C605A}" presName="sibTrans" presStyleLbl="sibTrans2D1" presStyleIdx="5" presStyleCnt="6"/>
      <dgm:spPr/>
    </dgm:pt>
  </dgm:ptLst>
  <dgm:cxnLst>
    <dgm:cxn modelId="{0C68352C-F893-064B-B16A-03B93C295B44}" type="presOf" srcId="{DC8F887A-21D2-48AE-8CC3-FC4E118DC90A}" destId="{E837F928-9FB6-42B6-8852-1BCB3F87D7F9}" srcOrd="0" destOrd="0" presId="urn:microsoft.com/office/officeart/2005/8/layout/radial6"/>
    <dgm:cxn modelId="{82C7EF2C-39D3-384E-9C22-D69AFA574E2C}" type="presOf" srcId="{5F13A4F9-AACD-9549-B04B-F7030186B040}" destId="{4596F880-DC39-2743-A6C4-89D080F513B5}" srcOrd="0" destOrd="0" presId="urn:microsoft.com/office/officeart/2005/8/layout/radial6"/>
    <dgm:cxn modelId="{84740134-6B35-C148-941C-6AAFD42787AE}" type="presOf" srcId="{07A7EB64-0290-6646-ACAD-B810C040406D}" destId="{420E9CEB-1CE3-304A-931A-07707A675F48}" srcOrd="0" destOrd="0" presId="urn:microsoft.com/office/officeart/2005/8/layout/radial6"/>
    <dgm:cxn modelId="{C53A153A-7943-7946-9184-9D2C4891D903}" type="presOf" srcId="{5314CE9E-4863-D348-AB27-90556ADD5DAA}" destId="{958FB621-4D71-3740-9F1B-7E75FFA7D7ED}" srcOrd="0" destOrd="0" presId="urn:microsoft.com/office/officeart/2005/8/layout/radial6"/>
    <dgm:cxn modelId="{A1D3753E-AD8D-1048-903C-050062CD319C}" type="presOf" srcId="{E3368B58-6EBB-CE45-8F6F-BF746D9C6CBB}" destId="{7FA599D7-1BEA-8941-BEB0-E0F94EDC04CA}" srcOrd="0" destOrd="0" presId="urn:microsoft.com/office/officeart/2005/8/layout/radial6"/>
    <dgm:cxn modelId="{23FF2341-F74B-D940-8EED-1D380B4FCB85}" srcId="{FCD8FE31-23CC-4957-B5E9-FDB344045A13}" destId="{DB0D30B4-E359-2344-AB83-0FEF3B44B57A}" srcOrd="5" destOrd="0" parTransId="{859DC35D-2BEC-5346-A078-D0530FA4A2E8}" sibTransId="{35E0CB80-613A-8248-956A-498D846C605A}"/>
    <dgm:cxn modelId="{CA827547-F4B2-544C-BEFD-416A067E816D}" type="presOf" srcId="{C4ED7459-D55E-7341-993B-8D0B4E7D95EB}" destId="{9E16F234-0BC5-E74E-8439-B4CBB3FB73F1}" srcOrd="0" destOrd="0" presId="urn:microsoft.com/office/officeart/2005/8/layout/radial6"/>
    <dgm:cxn modelId="{2AF95354-47F2-0648-9EBA-EDBB6B39484F}" type="presOf" srcId="{45316A5C-DA4F-B249-BB42-07AA9739FA2F}" destId="{9662F5A2-FE64-B746-B013-F50CC5DAC285}" srcOrd="0" destOrd="0" presId="urn:microsoft.com/office/officeart/2005/8/layout/radial6"/>
    <dgm:cxn modelId="{730C2C6A-FA8C-D64E-82FD-69EDC8511B26}" srcId="{FCD8FE31-23CC-4957-B5E9-FDB344045A13}" destId="{C4ED7459-D55E-7341-993B-8D0B4E7D95EB}" srcOrd="0" destOrd="0" parTransId="{35950D7C-3A7A-B64C-B2AE-9D7755AABCB5}" sibTransId="{5F13A4F9-AACD-9549-B04B-F7030186B040}"/>
    <dgm:cxn modelId="{CAA88B7A-6EB9-7F4E-9879-F8B650432099}" type="presOf" srcId="{35E0CB80-613A-8248-956A-498D846C605A}" destId="{E4E07BD5-E910-3D43-A003-F23051607FF5}" srcOrd="0" destOrd="0" presId="urn:microsoft.com/office/officeart/2005/8/layout/radial6"/>
    <dgm:cxn modelId="{503AF37D-9B16-D240-B252-42F835404F7B}" srcId="{FCD8FE31-23CC-4957-B5E9-FDB344045A13}" destId="{45316A5C-DA4F-B249-BB42-07AA9739FA2F}" srcOrd="4" destOrd="0" parTransId="{CBC16C6D-8D0F-3A43-A9C0-E8372A2FBFB2}" sibTransId="{B35BFBF3-FCA8-4D41-B5C8-3E70E37C88D6}"/>
    <dgm:cxn modelId="{5578037E-F9EF-564B-AA3D-8ED356E855F7}" type="presOf" srcId="{B35BFBF3-FCA8-4D41-B5C8-3E70E37C88D6}" destId="{A4F90BDC-EE1B-9341-854F-17312B6893EE}" srcOrd="0" destOrd="0" presId="urn:microsoft.com/office/officeart/2005/8/layout/radial6"/>
    <dgm:cxn modelId="{0434D58F-6277-4F4B-ADDA-7AC96600650F}" srcId="{FCD8FE31-23CC-4957-B5E9-FDB344045A13}" destId="{2530301F-4673-124F-96E4-A60E059ABAB5}" srcOrd="1" destOrd="0" parTransId="{53DB676B-35BC-C543-B99C-F164D74073A9}" sibTransId="{07A7EB64-0290-6646-ACAD-B810C040406D}"/>
    <dgm:cxn modelId="{16713D93-68C8-5448-BB29-8AC39BDCD450}" srcId="{FCD8FE31-23CC-4957-B5E9-FDB344045A13}" destId="{466817DC-55C8-B04F-9471-883C916F67A7}" srcOrd="2" destOrd="0" parTransId="{1757B4D1-1C18-9747-92FB-358FF60006A7}" sibTransId="{5314CE9E-4863-D348-AB27-90556ADD5DAA}"/>
    <dgm:cxn modelId="{48B2F1A4-2618-D54E-874F-49BAD79F2607}" srcId="{FCD8FE31-23CC-4957-B5E9-FDB344045A13}" destId="{FC88190E-39E2-F741-B0A0-A99818086425}" srcOrd="3" destOrd="0" parTransId="{73C819B1-6C65-5B42-A61D-610001F2EA89}" sibTransId="{E3368B58-6EBB-CE45-8F6F-BF746D9C6CBB}"/>
    <dgm:cxn modelId="{D13C6BAF-71FA-C44E-8B1F-0D9B55DB5C21}" type="presOf" srcId="{FC88190E-39E2-F741-B0A0-A99818086425}" destId="{29FEA57E-D2EB-1C4B-AD68-37E2BA750667}" srcOrd="0" destOrd="0" presId="urn:microsoft.com/office/officeart/2005/8/layout/radial6"/>
    <dgm:cxn modelId="{6D37C8BD-9BF4-6D4E-A3D8-0C9FEC426A5F}" type="presOf" srcId="{466817DC-55C8-B04F-9471-883C916F67A7}" destId="{2177F86F-1612-5342-97C2-EFC164188CA4}" srcOrd="0" destOrd="0" presId="urn:microsoft.com/office/officeart/2005/8/layout/radial6"/>
    <dgm:cxn modelId="{965B1CD2-BD2E-4B1C-B1E6-7B65E8026F50}" srcId="{DC8F887A-21D2-48AE-8CC3-FC4E118DC90A}" destId="{FCD8FE31-23CC-4957-B5E9-FDB344045A13}" srcOrd="0" destOrd="0" parTransId="{4828CC90-692A-46CF-A63E-E9520429404C}" sibTransId="{76C336CF-90FF-4A82-AAF8-83B1F6CFEFCC}"/>
    <dgm:cxn modelId="{6432C7DD-0280-E847-A41F-6BCE10988C5C}" type="presOf" srcId="{2530301F-4673-124F-96E4-A60E059ABAB5}" destId="{8EA22209-A285-2042-9021-0CA377D21944}" srcOrd="0" destOrd="0" presId="urn:microsoft.com/office/officeart/2005/8/layout/radial6"/>
    <dgm:cxn modelId="{4127E1EE-F925-C946-A184-7609D72A2313}" type="presOf" srcId="{DB0D30B4-E359-2344-AB83-0FEF3B44B57A}" destId="{8758856C-EBD6-D543-88F9-CB32D34ECA5D}" srcOrd="0" destOrd="0" presId="urn:microsoft.com/office/officeart/2005/8/layout/radial6"/>
    <dgm:cxn modelId="{2A00BBFE-EF33-2E48-A817-A5E0B883337E}" type="presOf" srcId="{FCD8FE31-23CC-4957-B5E9-FDB344045A13}" destId="{9B1713DF-7F00-4A73-ADCD-FDF78FC343FF}" srcOrd="0" destOrd="0" presId="urn:microsoft.com/office/officeart/2005/8/layout/radial6"/>
    <dgm:cxn modelId="{85BE7D62-4C21-B746-8805-0DC72F0D692D}" type="presParOf" srcId="{E837F928-9FB6-42B6-8852-1BCB3F87D7F9}" destId="{9B1713DF-7F00-4A73-ADCD-FDF78FC343FF}" srcOrd="0" destOrd="0" presId="urn:microsoft.com/office/officeart/2005/8/layout/radial6"/>
    <dgm:cxn modelId="{A800F63D-85EF-8F40-AC0F-5C86F733A994}" type="presParOf" srcId="{E837F928-9FB6-42B6-8852-1BCB3F87D7F9}" destId="{9E16F234-0BC5-E74E-8439-B4CBB3FB73F1}" srcOrd="1" destOrd="0" presId="urn:microsoft.com/office/officeart/2005/8/layout/radial6"/>
    <dgm:cxn modelId="{FB311A62-85B1-1143-8D11-1DCB13371A38}" type="presParOf" srcId="{E837F928-9FB6-42B6-8852-1BCB3F87D7F9}" destId="{F563BE55-36A3-C44A-B4A0-3F3B148BFCCE}" srcOrd="2" destOrd="0" presId="urn:microsoft.com/office/officeart/2005/8/layout/radial6"/>
    <dgm:cxn modelId="{9CBAEF5D-4060-C947-8677-9273B4465ADA}" type="presParOf" srcId="{E837F928-9FB6-42B6-8852-1BCB3F87D7F9}" destId="{4596F880-DC39-2743-A6C4-89D080F513B5}" srcOrd="3" destOrd="0" presId="urn:microsoft.com/office/officeart/2005/8/layout/radial6"/>
    <dgm:cxn modelId="{E3CF6670-A8AC-AC47-9B6B-8EAED228BC0C}" type="presParOf" srcId="{E837F928-9FB6-42B6-8852-1BCB3F87D7F9}" destId="{8EA22209-A285-2042-9021-0CA377D21944}" srcOrd="4" destOrd="0" presId="urn:microsoft.com/office/officeart/2005/8/layout/radial6"/>
    <dgm:cxn modelId="{ED70F960-413B-E641-8662-EDED17BEBF0F}" type="presParOf" srcId="{E837F928-9FB6-42B6-8852-1BCB3F87D7F9}" destId="{0661C52E-1B93-0840-A881-0BD7436E5D73}" srcOrd="5" destOrd="0" presId="urn:microsoft.com/office/officeart/2005/8/layout/radial6"/>
    <dgm:cxn modelId="{813E5136-F79B-1B43-81E0-62A04FEBECF5}" type="presParOf" srcId="{E837F928-9FB6-42B6-8852-1BCB3F87D7F9}" destId="{420E9CEB-1CE3-304A-931A-07707A675F48}" srcOrd="6" destOrd="0" presId="urn:microsoft.com/office/officeart/2005/8/layout/radial6"/>
    <dgm:cxn modelId="{828B35D4-4C92-9647-B5FA-09CAE6633375}" type="presParOf" srcId="{E837F928-9FB6-42B6-8852-1BCB3F87D7F9}" destId="{2177F86F-1612-5342-97C2-EFC164188CA4}" srcOrd="7" destOrd="0" presId="urn:microsoft.com/office/officeart/2005/8/layout/radial6"/>
    <dgm:cxn modelId="{6B6D0B6A-E3EE-564C-AEA5-279DC7C30521}" type="presParOf" srcId="{E837F928-9FB6-42B6-8852-1BCB3F87D7F9}" destId="{606EFC82-9155-394D-AC7D-BD22740438D9}" srcOrd="8" destOrd="0" presId="urn:microsoft.com/office/officeart/2005/8/layout/radial6"/>
    <dgm:cxn modelId="{E532D34F-B3E7-8040-AD37-B9502B599417}" type="presParOf" srcId="{E837F928-9FB6-42B6-8852-1BCB3F87D7F9}" destId="{958FB621-4D71-3740-9F1B-7E75FFA7D7ED}" srcOrd="9" destOrd="0" presId="urn:microsoft.com/office/officeart/2005/8/layout/radial6"/>
    <dgm:cxn modelId="{3A8BBF72-1879-474E-80F7-7A8E3CDB27DE}" type="presParOf" srcId="{E837F928-9FB6-42B6-8852-1BCB3F87D7F9}" destId="{29FEA57E-D2EB-1C4B-AD68-37E2BA750667}" srcOrd="10" destOrd="0" presId="urn:microsoft.com/office/officeart/2005/8/layout/radial6"/>
    <dgm:cxn modelId="{4D776400-E8DD-8344-B2D2-391DA66C9DE4}" type="presParOf" srcId="{E837F928-9FB6-42B6-8852-1BCB3F87D7F9}" destId="{A0C379C4-CBCD-5245-B0FA-8FF6B9234F85}" srcOrd="11" destOrd="0" presId="urn:microsoft.com/office/officeart/2005/8/layout/radial6"/>
    <dgm:cxn modelId="{98BEEE72-9E89-FC4F-BB63-B0F743741333}" type="presParOf" srcId="{E837F928-9FB6-42B6-8852-1BCB3F87D7F9}" destId="{7FA599D7-1BEA-8941-BEB0-E0F94EDC04CA}" srcOrd="12" destOrd="0" presId="urn:microsoft.com/office/officeart/2005/8/layout/radial6"/>
    <dgm:cxn modelId="{4E1AD5FD-9906-0548-ADC7-D0B9990F1673}" type="presParOf" srcId="{E837F928-9FB6-42B6-8852-1BCB3F87D7F9}" destId="{9662F5A2-FE64-B746-B013-F50CC5DAC285}" srcOrd="13" destOrd="0" presId="urn:microsoft.com/office/officeart/2005/8/layout/radial6"/>
    <dgm:cxn modelId="{ADFEE83A-1A04-CC4C-8C47-EABB191C3EA8}" type="presParOf" srcId="{E837F928-9FB6-42B6-8852-1BCB3F87D7F9}" destId="{2F0B6EB9-C5D9-9146-ABCC-D4B27BBE5886}" srcOrd="14" destOrd="0" presId="urn:microsoft.com/office/officeart/2005/8/layout/radial6"/>
    <dgm:cxn modelId="{A11C4671-246F-C948-9F04-B01D8525509F}" type="presParOf" srcId="{E837F928-9FB6-42B6-8852-1BCB3F87D7F9}" destId="{A4F90BDC-EE1B-9341-854F-17312B6893EE}" srcOrd="15" destOrd="0" presId="urn:microsoft.com/office/officeart/2005/8/layout/radial6"/>
    <dgm:cxn modelId="{D3C18E14-CB26-DF44-80BF-1106A788CF35}" type="presParOf" srcId="{E837F928-9FB6-42B6-8852-1BCB3F87D7F9}" destId="{8758856C-EBD6-D543-88F9-CB32D34ECA5D}" srcOrd="16" destOrd="0" presId="urn:microsoft.com/office/officeart/2005/8/layout/radial6"/>
    <dgm:cxn modelId="{EDA7CD2B-B8AE-B646-AF7F-3774D7837ADA}" type="presParOf" srcId="{E837F928-9FB6-42B6-8852-1BCB3F87D7F9}" destId="{8471F3D7-6699-5A44-BF1D-3A0B5E929DB7}" srcOrd="17" destOrd="0" presId="urn:microsoft.com/office/officeart/2005/8/layout/radial6"/>
    <dgm:cxn modelId="{F12B4922-996A-304D-800B-3C31E9DDDDBA}" type="presParOf" srcId="{E837F928-9FB6-42B6-8852-1BCB3F87D7F9}" destId="{E4E07BD5-E910-3D43-A003-F23051607FF5}"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8F887A-21D2-48AE-8CC3-FC4E118DC90A}"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en-CA"/>
        </a:p>
      </dgm:t>
    </dgm:pt>
    <dgm:pt modelId="{FCD8FE31-23CC-4957-B5E9-FDB344045A13}">
      <dgm:prSet phldrT="[Text]" custT="1"/>
      <dgm:spPr/>
      <dgm:t>
        <a:bodyPr/>
        <a:lstStyle/>
        <a:p>
          <a:r>
            <a:rPr lang="en-CA" sz="1800" b="1" baseline="0" dirty="0">
              <a:solidFill>
                <a:srgbClr val="C00000"/>
              </a:solidFill>
            </a:rPr>
            <a:t>SCLERODERMA</a:t>
          </a:r>
        </a:p>
        <a:p>
          <a:r>
            <a:rPr lang="en-CA" sz="1800" b="1" baseline="0" dirty="0">
              <a:solidFill>
                <a:srgbClr val="C00000"/>
              </a:solidFill>
            </a:rPr>
            <a:t>Emotional Distress</a:t>
          </a:r>
        </a:p>
      </dgm:t>
    </dgm:pt>
    <dgm:pt modelId="{4828CC90-692A-46CF-A63E-E9520429404C}" type="parTrans" cxnId="{965B1CD2-BD2E-4B1C-B1E6-7B65E8026F50}">
      <dgm:prSet/>
      <dgm:spPr/>
      <dgm:t>
        <a:bodyPr/>
        <a:lstStyle/>
        <a:p>
          <a:endParaRPr lang="en-CA"/>
        </a:p>
      </dgm:t>
    </dgm:pt>
    <dgm:pt modelId="{76C336CF-90FF-4A82-AAF8-83B1F6CFEFCC}" type="sibTrans" cxnId="{965B1CD2-BD2E-4B1C-B1E6-7B65E8026F50}">
      <dgm:prSet/>
      <dgm:spPr/>
      <dgm:t>
        <a:bodyPr/>
        <a:lstStyle/>
        <a:p>
          <a:endParaRPr lang="en-CA"/>
        </a:p>
      </dgm:t>
    </dgm:pt>
    <dgm:pt modelId="{C4ED7459-D55E-7341-993B-8D0B4E7D95EB}">
      <dgm:prSet phldrT="[Text]" custT="1"/>
      <dgm:spPr>
        <a:ln w="19050"/>
      </dgm:spPr>
      <dgm:t>
        <a:bodyPr/>
        <a:lstStyle/>
        <a:p>
          <a:r>
            <a:rPr lang="en-CA" sz="1250" b="1" dirty="0"/>
            <a:t>Facing a New Reality</a:t>
          </a:r>
        </a:p>
      </dgm:t>
    </dgm:pt>
    <dgm:pt modelId="{35950D7C-3A7A-B64C-B2AE-9D7755AABCB5}" type="parTrans" cxnId="{730C2C6A-FA8C-D64E-82FD-69EDC8511B26}">
      <dgm:prSet/>
      <dgm:spPr/>
      <dgm:t>
        <a:bodyPr/>
        <a:lstStyle/>
        <a:p>
          <a:endParaRPr lang="en-US"/>
        </a:p>
      </dgm:t>
    </dgm:pt>
    <dgm:pt modelId="{5F13A4F9-AACD-9549-B04B-F7030186B040}" type="sibTrans" cxnId="{730C2C6A-FA8C-D64E-82FD-69EDC8511B26}">
      <dgm:prSet/>
      <dgm:spPr/>
      <dgm:t>
        <a:bodyPr/>
        <a:lstStyle/>
        <a:p>
          <a:endParaRPr lang="en-US"/>
        </a:p>
      </dgm:t>
    </dgm:pt>
    <dgm:pt modelId="{2530301F-4673-124F-96E4-A60E059ABAB5}">
      <dgm:prSet phldrT="[Text]" custT="1"/>
      <dgm:spPr>
        <a:ln w="19050"/>
      </dgm:spPr>
      <dgm:t>
        <a:bodyPr/>
        <a:lstStyle/>
        <a:p>
          <a:r>
            <a:rPr lang="en-CA" sz="1250" b="1" dirty="0"/>
            <a:t>Daily Struggles</a:t>
          </a:r>
        </a:p>
      </dgm:t>
    </dgm:pt>
    <dgm:pt modelId="{53DB676B-35BC-C543-B99C-F164D74073A9}" type="parTrans" cxnId="{0434D58F-6277-4F4B-ADDA-7AC96600650F}">
      <dgm:prSet/>
      <dgm:spPr/>
      <dgm:t>
        <a:bodyPr/>
        <a:lstStyle/>
        <a:p>
          <a:endParaRPr lang="en-US"/>
        </a:p>
      </dgm:t>
    </dgm:pt>
    <dgm:pt modelId="{07A7EB64-0290-6646-ACAD-B810C040406D}" type="sibTrans" cxnId="{0434D58F-6277-4F4B-ADDA-7AC96600650F}">
      <dgm:prSet/>
      <dgm:spPr/>
      <dgm:t>
        <a:bodyPr/>
        <a:lstStyle/>
        <a:p>
          <a:endParaRPr lang="en-US"/>
        </a:p>
      </dgm:t>
    </dgm:pt>
    <dgm:pt modelId="{466817DC-55C8-B04F-9471-883C916F67A7}">
      <dgm:prSet phldrT="[Text]" custT="1"/>
      <dgm:spPr>
        <a:ln w="19050"/>
      </dgm:spPr>
      <dgm:t>
        <a:bodyPr/>
        <a:lstStyle/>
        <a:p>
          <a:r>
            <a:rPr lang="en-CA" sz="1250" b="1" i="1" dirty="0"/>
            <a:t>Work, $</a:t>
          </a:r>
        </a:p>
      </dgm:t>
    </dgm:pt>
    <dgm:pt modelId="{1757B4D1-1C18-9747-92FB-358FF60006A7}" type="parTrans" cxnId="{16713D93-68C8-5448-BB29-8AC39BDCD450}">
      <dgm:prSet/>
      <dgm:spPr/>
      <dgm:t>
        <a:bodyPr/>
        <a:lstStyle/>
        <a:p>
          <a:endParaRPr lang="en-US"/>
        </a:p>
      </dgm:t>
    </dgm:pt>
    <dgm:pt modelId="{5314CE9E-4863-D348-AB27-90556ADD5DAA}" type="sibTrans" cxnId="{16713D93-68C8-5448-BB29-8AC39BDCD450}">
      <dgm:prSet/>
      <dgm:spPr/>
      <dgm:t>
        <a:bodyPr/>
        <a:lstStyle/>
        <a:p>
          <a:endParaRPr lang="en-US"/>
        </a:p>
      </dgm:t>
    </dgm:pt>
    <dgm:pt modelId="{FC88190E-39E2-F741-B0A0-A99818086425}">
      <dgm:prSet phldrT="[Text]" custT="1"/>
      <dgm:spPr>
        <a:ln w="19050"/>
      </dgm:spPr>
      <dgm:t>
        <a:bodyPr/>
        <a:lstStyle/>
        <a:p>
          <a:r>
            <a:rPr lang="en-CA" sz="1250" b="1" i="1" dirty="0"/>
            <a:t>Changing Family Roles</a:t>
          </a:r>
        </a:p>
      </dgm:t>
    </dgm:pt>
    <dgm:pt modelId="{73C819B1-6C65-5B42-A61D-610001F2EA89}" type="parTrans" cxnId="{48B2F1A4-2618-D54E-874F-49BAD79F2607}">
      <dgm:prSet/>
      <dgm:spPr/>
      <dgm:t>
        <a:bodyPr/>
        <a:lstStyle/>
        <a:p>
          <a:endParaRPr lang="en-US"/>
        </a:p>
      </dgm:t>
    </dgm:pt>
    <dgm:pt modelId="{E3368B58-6EBB-CE45-8F6F-BF746D9C6CBB}" type="sibTrans" cxnId="{48B2F1A4-2618-D54E-874F-49BAD79F2607}">
      <dgm:prSet/>
      <dgm:spPr/>
      <dgm:t>
        <a:bodyPr/>
        <a:lstStyle/>
        <a:p>
          <a:endParaRPr lang="en-US"/>
        </a:p>
      </dgm:t>
    </dgm:pt>
    <dgm:pt modelId="{45316A5C-DA4F-B249-BB42-07AA9739FA2F}">
      <dgm:prSet phldrT="[Text]" custT="1"/>
      <dgm:spPr>
        <a:ln w="19050"/>
      </dgm:spPr>
      <dgm:t>
        <a:bodyPr/>
        <a:lstStyle/>
        <a:p>
          <a:r>
            <a:rPr lang="en-CA" sz="1250" b="1" i="1" dirty="0"/>
            <a:t>Navigating Health Care System</a:t>
          </a:r>
        </a:p>
      </dgm:t>
    </dgm:pt>
    <dgm:pt modelId="{CBC16C6D-8D0F-3A43-A9C0-E8372A2FBFB2}" type="parTrans" cxnId="{503AF37D-9B16-D240-B252-42F835404F7B}">
      <dgm:prSet/>
      <dgm:spPr/>
      <dgm:t>
        <a:bodyPr/>
        <a:lstStyle/>
        <a:p>
          <a:endParaRPr lang="en-US"/>
        </a:p>
      </dgm:t>
    </dgm:pt>
    <dgm:pt modelId="{B35BFBF3-FCA8-4D41-B5C8-3E70E37C88D6}" type="sibTrans" cxnId="{503AF37D-9B16-D240-B252-42F835404F7B}">
      <dgm:prSet/>
      <dgm:spPr/>
      <dgm:t>
        <a:bodyPr/>
        <a:lstStyle/>
        <a:p>
          <a:endParaRPr lang="en-US"/>
        </a:p>
      </dgm:t>
    </dgm:pt>
    <dgm:pt modelId="{DB0D30B4-E359-2344-AB83-0FEF3B44B57A}">
      <dgm:prSet phldrT="[Text]" custT="1"/>
      <dgm:spPr>
        <a:ln w="19050"/>
      </dgm:spPr>
      <dgm:t>
        <a:bodyPr/>
        <a:lstStyle/>
        <a:p>
          <a:r>
            <a:rPr lang="en-CA" sz="1250" b="1" dirty="0"/>
            <a:t>Social Interactions</a:t>
          </a:r>
        </a:p>
      </dgm:t>
    </dgm:pt>
    <dgm:pt modelId="{859DC35D-2BEC-5346-A078-D0530FA4A2E8}" type="parTrans" cxnId="{23FF2341-F74B-D940-8EED-1D380B4FCB85}">
      <dgm:prSet/>
      <dgm:spPr/>
      <dgm:t>
        <a:bodyPr/>
        <a:lstStyle/>
        <a:p>
          <a:endParaRPr lang="en-US"/>
        </a:p>
      </dgm:t>
    </dgm:pt>
    <dgm:pt modelId="{35E0CB80-613A-8248-956A-498D846C605A}" type="sibTrans" cxnId="{23FF2341-F74B-D940-8EED-1D380B4FCB85}">
      <dgm:prSet/>
      <dgm:spPr/>
      <dgm:t>
        <a:bodyPr/>
        <a:lstStyle/>
        <a:p>
          <a:endParaRPr lang="en-US"/>
        </a:p>
      </dgm:t>
    </dgm:pt>
    <dgm:pt modelId="{E837F928-9FB6-42B6-8852-1BCB3F87D7F9}" type="pres">
      <dgm:prSet presAssocID="{DC8F887A-21D2-48AE-8CC3-FC4E118DC90A}" presName="Name0" presStyleCnt="0">
        <dgm:presLayoutVars>
          <dgm:chMax val="1"/>
          <dgm:dir/>
          <dgm:animLvl val="ctr"/>
          <dgm:resizeHandles val="exact"/>
        </dgm:presLayoutVars>
      </dgm:prSet>
      <dgm:spPr/>
    </dgm:pt>
    <dgm:pt modelId="{9B1713DF-7F00-4A73-ADCD-FDF78FC343FF}" type="pres">
      <dgm:prSet presAssocID="{FCD8FE31-23CC-4957-B5E9-FDB344045A13}" presName="centerShape" presStyleLbl="node0" presStyleIdx="0" presStyleCnt="1" custScaleX="253964" custScaleY="202584"/>
      <dgm:spPr/>
    </dgm:pt>
    <dgm:pt modelId="{9E16F234-0BC5-E74E-8439-B4CBB3FB73F1}" type="pres">
      <dgm:prSet presAssocID="{C4ED7459-D55E-7341-993B-8D0B4E7D95EB}" presName="node" presStyleLbl="node1" presStyleIdx="0" presStyleCnt="6" custScaleX="152884">
        <dgm:presLayoutVars>
          <dgm:bulletEnabled val="1"/>
        </dgm:presLayoutVars>
      </dgm:prSet>
      <dgm:spPr/>
    </dgm:pt>
    <dgm:pt modelId="{F563BE55-36A3-C44A-B4A0-3F3B148BFCCE}" type="pres">
      <dgm:prSet presAssocID="{C4ED7459-D55E-7341-993B-8D0B4E7D95EB}" presName="dummy" presStyleCnt="0"/>
      <dgm:spPr/>
    </dgm:pt>
    <dgm:pt modelId="{4596F880-DC39-2743-A6C4-89D080F513B5}" type="pres">
      <dgm:prSet presAssocID="{5F13A4F9-AACD-9549-B04B-F7030186B040}" presName="sibTrans" presStyleLbl="sibTrans2D1" presStyleIdx="0" presStyleCnt="6"/>
      <dgm:spPr/>
    </dgm:pt>
    <dgm:pt modelId="{8EA22209-A285-2042-9021-0CA377D21944}" type="pres">
      <dgm:prSet presAssocID="{2530301F-4673-124F-96E4-A60E059ABAB5}" presName="node" presStyleLbl="node1" presStyleIdx="1" presStyleCnt="6" custScaleX="152884">
        <dgm:presLayoutVars>
          <dgm:bulletEnabled val="1"/>
        </dgm:presLayoutVars>
      </dgm:prSet>
      <dgm:spPr/>
    </dgm:pt>
    <dgm:pt modelId="{0661C52E-1B93-0840-A881-0BD7436E5D73}" type="pres">
      <dgm:prSet presAssocID="{2530301F-4673-124F-96E4-A60E059ABAB5}" presName="dummy" presStyleCnt="0"/>
      <dgm:spPr/>
    </dgm:pt>
    <dgm:pt modelId="{420E9CEB-1CE3-304A-931A-07707A675F48}" type="pres">
      <dgm:prSet presAssocID="{07A7EB64-0290-6646-ACAD-B810C040406D}" presName="sibTrans" presStyleLbl="sibTrans2D1" presStyleIdx="1" presStyleCnt="6"/>
      <dgm:spPr/>
    </dgm:pt>
    <dgm:pt modelId="{2177F86F-1612-5342-97C2-EFC164188CA4}" type="pres">
      <dgm:prSet presAssocID="{466817DC-55C8-B04F-9471-883C916F67A7}" presName="node" presStyleLbl="node1" presStyleIdx="2" presStyleCnt="6" custScaleX="152884">
        <dgm:presLayoutVars>
          <dgm:bulletEnabled val="1"/>
        </dgm:presLayoutVars>
      </dgm:prSet>
      <dgm:spPr/>
    </dgm:pt>
    <dgm:pt modelId="{606EFC82-9155-394D-AC7D-BD22740438D9}" type="pres">
      <dgm:prSet presAssocID="{466817DC-55C8-B04F-9471-883C916F67A7}" presName="dummy" presStyleCnt="0"/>
      <dgm:spPr/>
    </dgm:pt>
    <dgm:pt modelId="{958FB621-4D71-3740-9F1B-7E75FFA7D7ED}" type="pres">
      <dgm:prSet presAssocID="{5314CE9E-4863-D348-AB27-90556ADD5DAA}" presName="sibTrans" presStyleLbl="sibTrans2D1" presStyleIdx="2" presStyleCnt="6"/>
      <dgm:spPr/>
    </dgm:pt>
    <dgm:pt modelId="{29FEA57E-D2EB-1C4B-AD68-37E2BA750667}" type="pres">
      <dgm:prSet presAssocID="{FC88190E-39E2-F741-B0A0-A99818086425}" presName="node" presStyleLbl="node1" presStyleIdx="3" presStyleCnt="6" custScaleX="152884">
        <dgm:presLayoutVars>
          <dgm:bulletEnabled val="1"/>
        </dgm:presLayoutVars>
      </dgm:prSet>
      <dgm:spPr/>
    </dgm:pt>
    <dgm:pt modelId="{A0C379C4-CBCD-5245-B0FA-8FF6B9234F85}" type="pres">
      <dgm:prSet presAssocID="{FC88190E-39E2-F741-B0A0-A99818086425}" presName="dummy" presStyleCnt="0"/>
      <dgm:spPr/>
    </dgm:pt>
    <dgm:pt modelId="{7FA599D7-1BEA-8941-BEB0-E0F94EDC04CA}" type="pres">
      <dgm:prSet presAssocID="{E3368B58-6EBB-CE45-8F6F-BF746D9C6CBB}" presName="sibTrans" presStyleLbl="sibTrans2D1" presStyleIdx="3" presStyleCnt="6"/>
      <dgm:spPr/>
    </dgm:pt>
    <dgm:pt modelId="{9662F5A2-FE64-B746-B013-F50CC5DAC285}" type="pres">
      <dgm:prSet presAssocID="{45316A5C-DA4F-B249-BB42-07AA9739FA2F}" presName="node" presStyleLbl="node1" presStyleIdx="4" presStyleCnt="6" custScaleX="152884">
        <dgm:presLayoutVars>
          <dgm:bulletEnabled val="1"/>
        </dgm:presLayoutVars>
      </dgm:prSet>
      <dgm:spPr/>
    </dgm:pt>
    <dgm:pt modelId="{2F0B6EB9-C5D9-9146-ABCC-D4B27BBE5886}" type="pres">
      <dgm:prSet presAssocID="{45316A5C-DA4F-B249-BB42-07AA9739FA2F}" presName="dummy" presStyleCnt="0"/>
      <dgm:spPr/>
    </dgm:pt>
    <dgm:pt modelId="{A4F90BDC-EE1B-9341-854F-17312B6893EE}" type="pres">
      <dgm:prSet presAssocID="{B35BFBF3-FCA8-4D41-B5C8-3E70E37C88D6}" presName="sibTrans" presStyleLbl="sibTrans2D1" presStyleIdx="4" presStyleCnt="6"/>
      <dgm:spPr/>
    </dgm:pt>
    <dgm:pt modelId="{8758856C-EBD6-D543-88F9-CB32D34ECA5D}" type="pres">
      <dgm:prSet presAssocID="{DB0D30B4-E359-2344-AB83-0FEF3B44B57A}" presName="node" presStyleLbl="node1" presStyleIdx="5" presStyleCnt="6" custScaleX="152884">
        <dgm:presLayoutVars>
          <dgm:bulletEnabled val="1"/>
        </dgm:presLayoutVars>
      </dgm:prSet>
      <dgm:spPr/>
    </dgm:pt>
    <dgm:pt modelId="{8471F3D7-6699-5A44-BF1D-3A0B5E929DB7}" type="pres">
      <dgm:prSet presAssocID="{DB0D30B4-E359-2344-AB83-0FEF3B44B57A}" presName="dummy" presStyleCnt="0"/>
      <dgm:spPr/>
    </dgm:pt>
    <dgm:pt modelId="{E4E07BD5-E910-3D43-A003-F23051607FF5}" type="pres">
      <dgm:prSet presAssocID="{35E0CB80-613A-8248-956A-498D846C605A}" presName="sibTrans" presStyleLbl="sibTrans2D1" presStyleIdx="5" presStyleCnt="6"/>
      <dgm:spPr/>
    </dgm:pt>
  </dgm:ptLst>
  <dgm:cxnLst>
    <dgm:cxn modelId="{0C68352C-F893-064B-B16A-03B93C295B44}" type="presOf" srcId="{DC8F887A-21D2-48AE-8CC3-FC4E118DC90A}" destId="{E837F928-9FB6-42B6-8852-1BCB3F87D7F9}" srcOrd="0" destOrd="0" presId="urn:microsoft.com/office/officeart/2005/8/layout/radial6"/>
    <dgm:cxn modelId="{82C7EF2C-39D3-384E-9C22-D69AFA574E2C}" type="presOf" srcId="{5F13A4F9-AACD-9549-B04B-F7030186B040}" destId="{4596F880-DC39-2743-A6C4-89D080F513B5}" srcOrd="0" destOrd="0" presId="urn:microsoft.com/office/officeart/2005/8/layout/radial6"/>
    <dgm:cxn modelId="{84740134-6B35-C148-941C-6AAFD42787AE}" type="presOf" srcId="{07A7EB64-0290-6646-ACAD-B810C040406D}" destId="{420E9CEB-1CE3-304A-931A-07707A675F48}" srcOrd="0" destOrd="0" presId="urn:microsoft.com/office/officeart/2005/8/layout/radial6"/>
    <dgm:cxn modelId="{C53A153A-7943-7946-9184-9D2C4891D903}" type="presOf" srcId="{5314CE9E-4863-D348-AB27-90556ADD5DAA}" destId="{958FB621-4D71-3740-9F1B-7E75FFA7D7ED}" srcOrd="0" destOrd="0" presId="urn:microsoft.com/office/officeart/2005/8/layout/radial6"/>
    <dgm:cxn modelId="{A1D3753E-AD8D-1048-903C-050062CD319C}" type="presOf" srcId="{E3368B58-6EBB-CE45-8F6F-BF746D9C6CBB}" destId="{7FA599D7-1BEA-8941-BEB0-E0F94EDC04CA}" srcOrd="0" destOrd="0" presId="urn:microsoft.com/office/officeart/2005/8/layout/radial6"/>
    <dgm:cxn modelId="{23FF2341-F74B-D940-8EED-1D380B4FCB85}" srcId="{FCD8FE31-23CC-4957-B5E9-FDB344045A13}" destId="{DB0D30B4-E359-2344-AB83-0FEF3B44B57A}" srcOrd="5" destOrd="0" parTransId="{859DC35D-2BEC-5346-A078-D0530FA4A2E8}" sibTransId="{35E0CB80-613A-8248-956A-498D846C605A}"/>
    <dgm:cxn modelId="{CA827547-F4B2-544C-BEFD-416A067E816D}" type="presOf" srcId="{C4ED7459-D55E-7341-993B-8D0B4E7D95EB}" destId="{9E16F234-0BC5-E74E-8439-B4CBB3FB73F1}" srcOrd="0" destOrd="0" presId="urn:microsoft.com/office/officeart/2005/8/layout/radial6"/>
    <dgm:cxn modelId="{2AF95354-47F2-0648-9EBA-EDBB6B39484F}" type="presOf" srcId="{45316A5C-DA4F-B249-BB42-07AA9739FA2F}" destId="{9662F5A2-FE64-B746-B013-F50CC5DAC285}" srcOrd="0" destOrd="0" presId="urn:microsoft.com/office/officeart/2005/8/layout/radial6"/>
    <dgm:cxn modelId="{730C2C6A-FA8C-D64E-82FD-69EDC8511B26}" srcId="{FCD8FE31-23CC-4957-B5E9-FDB344045A13}" destId="{C4ED7459-D55E-7341-993B-8D0B4E7D95EB}" srcOrd="0" destOrd="0" parTransId="{35950D7C-3A7A-B64C-B2AE-9D7755AABCB5}" sibTransId="{5F13A4F9-AACD-9549-B04B-F7030186B040}"/>
    <dgm:cxn modelId="{CAA88B7A-6EB9-7F4E-9879-F8B650432099}" type="presOf" srcId="{35E0CB80-613A-8248-956A-498D846C605A}" destId="{E4E07BD5-E910-3D43-A003-F23051607FF5}" srcOrd="0" destOrd="0" presId="urn:microsoft.com/office/officeart/2005/8/layout/radial6"/>
    <dgm:cxn modelId="{503AF37D-9B16-D240-B252-42F835404F7B}" srcId="{FCD8FE31-23CC-4957-B5E9-FDB344045A13}" destId="{45316A5C-DA4F-B249-BB42-07AA9739FA2F}" srcOrd="4" destOrd="0" parTransId="{CBC16C6D-8D0F-3A43-A9C0-E8372A2FBFB2}" sibTransId="{B35BFBF3-FCA8-4D41-B5C8-3E70E37C88D6}"/>
    <dgm:cxn modelId="{5578037E-F9EF-564B-AA3D-8ED356E855F7}" type="presOf" srcId="{B35BFBF3-FCA8-4D41-B5C8-3E70E37C88D6}" destId="{A4F90BDC-EE1B-9341-854F-17312B6893EE}" srcOrd="0" destOrd="0" presId="urn:microsoft.com/office/officeart/2005/8/layout/radial6"/>
    <dgm:cxn modelId="{0434D58F-6277-4F4B-ADDA-7AC96600650F}" srcId="{FCD8FE31-23CC-4957-B5E9-FDB344045A13}" destId="{2530301F-4673-124F-96E4-A60E059ABAB5}" srcOrd="1" destOrd="0" parTransId="{53DB676B-35BC-C543-B99C-F164D74073A9}" sibTransId="{07A7EB64-0290-6646-ACAD-B810C040406D}"/>
    <dgm:cxn modelId="{16713D93-68C8-5448-BB29-8AC39BDCD450}" srcId="{FCD8FE31-23CC-4957-B5E9-FDB344045A13}" destId="{466817DC-55C8-B04F-9471-883C916F67A7}" srcOrd="2" destOrd="0" parTransId="{1757B4D1-1C18-9747-92FB-358FF60006A7}" sibTransId="{5314CE9E-4863-D348-AB27-90556ADD5DAA}"/>
    <dgm:cxn modelId="{48B2F1A4-2618-D54E-874F-49BAD79F2607}" srcId="{FCD8FE31-23CC-4957-B5E9-FDB344045A13}" destId="{FC88190E-39E2-F741-B0A0-A99818086425}" srcOrd="3" destOrd="0" parTransId="{73C819B1-6C65-5B42-A61D-610001F2EA89}" sibTransId="{E3368B58-6EBB-CE45-8F6F-BF746D9C6CBB}"/>
    <dgm:cxn modelId="{D13C6BAF-71FA-C44E-8B1F-0D9B55DB5C21}" type="presOf" srcId="{FC88190E-39E2-F741-B0A0-A99818086425}" destId="{29FEA57E-D2EB-1C4B-AD68-37E2BA750667}" srcOrd="0" destOrd="0" presId="urn:microsoft.com/office/officeart/2005/8/layout/radial6"/>
    <dgm:cxn modelId="{6D37C8BD-9BF4-6D4E-A3D8-0C9FEC426A5F}" type="presOf" srcId="{466817DC-55C8-B04F-9471-883C916F67A7}" destId="{2177F86F-1612-5342-97C2-EFC164188CA4}" srcOrd="0" destOrd="0" presId="urn:microsoft.com/office/officeart/2005/8/layout/radial6"/>
    <dgm:cxn modelId="{965B1CD2-BD2E-4B1C-B1E6-7B65E8026F50}" srcId="{DC8F887A-21D2-48AE-8CC3-FC4E118DC90A}" destId="{FCD8FE31-23CC-4957-B5E9-FDB344045A13}" srcOrd="0" destOrd="0" parTransId="{4828CC90-692A-46CF-A63E-E9520429404C}" sibTransId="{76C336CF-90FF-4A82-AAF8-83B1F6CFEFCC}"/>
    <dgm:cxn modelId="{6432C7DD-0280-E847-A41F-6BCE10988C5C}" type="presOf" srcId="{2530301F-4673-124F-96E4-A60E059ABAB5}" destId="{8EA22209-A285-2042-9021-0CA377D21944}" srcOrd="0" destOrd="0" presId="urn:microsoft.com/office/officeart/2005/8/layout/radial6"/>
    <dgm:cxn modelId="{4127E1EE-F925-C946-A184-7609D72A2313}" type="presOf" srcId="{DB0D30B4-E359-2344-AB83-0FEF3B44B57A}" destId="{8758856C-EBD6-D543-88F9-CB32D34ECA5D}" srcOrd="0" destOrd="0" presId="urn:microsoft.com/office/officeart/2005/8/layout/radial6"/>
    <dgm:cxn modelId="{2A00BBFE-EF33-2E48-A817-A5E0B883337E}" type="presOf" srcId="{FCD8FE31-23CC-4957-B5E9-FDB344045A13}" destId="{9B1713DF-7F00-4A73-ADCD-FDF78FC343FF}" srcOrd="0" destOrd="0" presId="urn:microsoft.com/office/officeart/2005/8/layout/radial6"/>
    <dgm:cxn modelId="{85BE7D62-4C21-B746-8805-0DC72F0D692D}" type="presParOf" srcId="{E837F928-9FB6-42B6-8852-1BCB3F87D7F9}" destId="{9B1713DF-7F00-4A73-ADCD-FDF78FC343FF}" srcOrd="0" destOrd="0" presId="urn:microsoft.com/office/officeart/2005/8/layout/radial6"/>
    <dgm:cxn modelId="{A800F63D-85EF-8F40-AC0F-5C86F733A994}" type="presParOf" srcId="{E837F928-9FB6-42B6-8852-1BCB3F87D7F9}" destId="{9E16F234-0BC5-E74E-8439-B4CBB3FB73F1}" srcOrd="1" destOrd="0" presId="urn:microsoft.com/office/officeart/2005/8/layout/radial6"/>
    <dgm:cxn modelId="{FB311A62-85B1-1143-8D11-1DCB13371A38}" type="presParOf" srcId="{E837F928-9FB6-42B6-8852-1BCB3F87D7F9}" destId="{F563BE55-36A3-C44A-B4A0-3F3B148BFCCE}" srcOrd="2" destOrd="0" presId="urn:microsoft.com/office/officeart/2005/8/layout/radial6"/>
    <dgm:cxn modelId="{9CBAEF5D-4060-C947-8677-9273B4465ADA}" type="presParOf" srcId="{E837F928-9FB6-42B6-8852-1BCB3F87D7F9}" destId="{4596F880-DC39-2743-A6C4-89D080F513B5}" srcOrd="3" destOrd="0" presId="urn:microsoft.com/office/officeart/2005/8/layout/radial6"/>
    <dgm:cxn modelId="{E3CF6670-A8AC-AC47-9B6B-8EAED228BC0C}" type="presParOf" srcId="{E837F928-9FB6-42B6-8852-1BCB3F87D7F9}" destId="{8EA22209-A285-2042-9021-0CA377D21944}" srcOrd="4" destOrd="0" presId="urn:microsoft.com/office/officeart/2005/8/layout/radial6"/>
    <dgm:cxn modelId="{ED70F960-413B-E641-8662-EDED17BEBF0F}" type="presParOf" srcId="{E837F928-9FB6-42B6-8852-1BCB3F87D7F9}" destId="{0661C52E-1B93-0840-A881-0BD7436E5D73}" srcOrd="5" destOrd="0" presId="urn:microsoft.com/office/officeart/2005/8/layout/radial6"/>
    <dgm:cxn modelId="{813E5136-F79B-1B43-81E0-62A04FEBECF5}" type="presParOf" srcId="{E837F928-9FB6-42B6-8852-1BCB3F87D7F9}" destId="{420E9CEB-1CE3-304A-931A-07707A675F48}" srcOrd="6" destOrd="0" presId="urn:microsoft.com/office/officeart/2005/8/layout/radial6"/>
    <dgm:cxn modelId="{828B35D4-4C92-9647-B5FA-09CAE6633375}" type="presParOf" srcId="{E837F928-9FB6-42B6-8852-1BCB3F87D7F9}" destId="{2177F86F-1612-5342-97C2-EFC164188CA4}" srcOrd="7" destOrd="0" presId="urn:microsoft.com/office/officeart/2005/8/layout/radial6"/>
    <dgm:cxn modelId="{6B6D0B6A-E3EE-564C-AEA5-279DC7C30521}" type="presParOf" srcId="{E837F928-9FB6-42B6-8852-1BCB3F87D7F9}" destId="{606EFC82-9155-394D-AC7D-BD22740438D9}" srcOrd="8" destOrd="0" presId="urn:microsoft.com/office/officeart/2005/8/layout/radial6"/>
    <dgm:cxn modelId="{E532D34F-B3E7-8040-AD37-B9502B599417}" type="presParOf" srcId="{E837F928-9FB6-42B6-8852-1BCB3F87D7F9}" destId="{958FB621-4D71-3740-9F1B-7E75FFA7D7ED}" srcOrd="9" destOrd="0" presId="urn:microsoft.com/office/officeart/2005/8/layout/radial6"/>
    <dgm:cxn modelId="{3A8BBF72-1879-474E-80F7-7A8E3CDB27DE}" type="presParOf" srcId="{E837F928-9FB6-42B6-8852-1BCB3F87D7F9}" destId="{29FEA57E-D2EB-1C4B-AD68-37E2BA750667}" srcOrd="10" destOrd="0" presId="urn:microsoft.com/office/officeart/2005/8/layout/radial6"/>
    <dgm:cxn modelId="{4D776400-E8DD-8344-B2D2-391DA66C9DE4}" type="presParOf" srcId="{E837F928-9FB6-42B6-8852-1BCB3F87D7F9}" destId="{A0C379C4-CBCD-5245-B0FA-8FF6B9234F85}" srcOrd="11" destOrd="0" presId="urn:microsoft.com/office/officeart/2005/8/layout/radial6"/>
    <dgm:cxn modelId="{98BEEE72-9E89-FC4F-BB63-B0F743741333}" type="presParOf" srcId="{E837F928-9FB6-42B6-8852-1BCB3F87D7F9}" destId="{7FA599D7-1BEA-8941-BEB0-E0F94EDC04CA}" srcOrd="12" destOrd="0" presId="urn:microsoft.com/office/officeart/2005/8/layout/radial6"/>
    <dgm:cxn modelId="{4E1AD5FD-9906-0548-ADC7-D0B9990F1673}" type="presParOf" srcId="{E837F928-9FB6-42B6-8852-1BCB3F87D7F9}" destId="{9662F5A2-FE64-B746-B013-F50CC5DAC285}" srcOrd="13" destOrd="0" presId="urn:microsoft.com/office/officeart/2005/8/layout/radial6"/>
    <dgm:cxn modelId="{ADFEE83A-1A04-CC4C-8C47-EABB191C3EA8}" type="presParOf" srcId="{E837F928-9FB6-42B6-8852-1BCB3F87D7F9}" destId="{2F0B6EB9-C5D9-9146-ABCC-D4B27BBE5886}" srcOrd="14" destOrd="0" presId="urn:microsoft.com/office/officeart/2005/8/layout/radial6"/>
    <dgm:cxn modelId="{A11C4671-246F-C948-9F04-B01D8525509F}" type="presParOf" srcId="{E837F928-9FB6-42B6-8852-1BCB3F87D7F9}" destId="{A4F90BDC-EE1B-9341-854F-17312B6893EE}" srcOrd="15" destOrd="0" presId="urn:microsoft.com/office/officeart/2005/8/layout/radial6"/>
    <dgm:cxn modelId="{D3C18E14-CB26-DF44-80BF-1106A788CF35}" type="presParOf" srcId="{E837F928-9FB6-42B6-8852-1BCB3F87D7F9}" destId="{8758856C-EBD6-D543-88F9-CB32D34ECA5D}" srcOrd="16" destOrd="0" presId="urn:microsoft.com/office/officeart/2005/8/layout/radial6"/>
    <dgm:cxn modelId="{EDA7CD2B-B8AE-B646-AF7F-3774D7837ADA}" type="presParOf" srcId="{E837F928-9FB6-42B6-8852-1BCB3F87D7F9}" destId="{8471F3D7-6699-5A44-BF1D-3A0B5E929DB7}" srcOrd="17" destOrd="0" presId="urn:microsoft.com/office/officeart/2005/8/layout/radial6"/>
    <dgm:cxn modelId="{F12B4922-996A-304D-800B-3C31E9DDDDBA}" type="presParOf" srcId="{E837F928-9FB6-42B6-8852-1BCB3F87D7F9}" destId="{E4E07BD5-E910-3D43-A003-F23051607FF5}"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F02B58-5ABC-954F-BD9C-0E411A99158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4E1F300A-9E2E-A048-B87F-6254B410A258}">
      <dgm:prSet phldrT="[Text]"/>
      <dgm:spPr/>
      <dgm:t>
        <a:bodyPr/>
        <a:lstStyle/>
        <a:p>
          <a:r>
            <a:rPr lang="en-US" dirty="0"/>
            <a:t>Ways of Coping</a:t>
          </a:r>
        </a:p>
      </dgm:t>
    </dgm:pt>
    <dgm:pt modelId="{F0AE1639-A47E-1945-8286-3263C7A444E7}" type="parTrans" cxnId="{699AC903-8593-A449-98D6-21E25F2FC480}">
      <dgm:prSet/>
      <dgm:spPr/>
      <dgm:t>
        <a:bodyPr/>
        <a:lstStyle/>
        <a:p>
          <a:endParaRPr lang="en-US"/>
        </a:p>
      </dgm:t>
    </dgm:pt>
    <dgm:pt modelId="{616D6E60-8A05-DE4B-BB7B-3D34ADC5D167}" type="sibTrans" cxnId="{699AC903-8593-A449-98D6-21E25F2FC480}">
      <dgm:prSet/>
      <dgm:spPr/>
      <dgm:t>
        <a:bodyPr/>
        <a:lstStyle/>
        <a:p>
          <a:endParaRPr lang="en-US"/>
        </a:p>
      </dgm:t>
    </dgm:pt>
    <dgm:pt modelId="{A3B9A9BD-3D04-5841-BB9F-67317CC93D8D}">
      <dgm:prSet phldrT="[Text]"/>
      <dgm:spPr/>
      <dgm:t>
        <a:bodyPr/>
        <a:lstStyle/>
        <a:p>
          <a:r>
            <a:rPr lang="en-US" dirty="0"/>
            <a:t>Social Support</a:t>
          </a:r>
        </a:p>
      </dgm:t>
    </dgm:pt>
    <dgm:pt modelId="{08C1067D-949B-7948-8295-13E47E0D2D52}" type="parTrans" cxnId="{BF9C4EC2-F54D-A044-94A9-461FFF3FC1B0}">
      <dgm:prSet/>
      <dgm:spPr/>
      <dgm:t>
        <a:bodyPr/>
        <a:lstStyle/>
        <a:p>
          <a:endParaRPr lang="en-US"/>
        </a:p>
      </dgm:t>
    </dgm:pt>
    <dgm:pt modelId="{34A9ABC4-7631-0B4C-8E7A-15EE434D2560}" type="sibTrans" cxnId="{BF9C4EC2-F54D-A044-94A9-461FFF3FC1B0}">
      <dgm:prSet/>
      <dgm:spPr/>
      <dgm:t>
        <a:bodyPr/>
        <a:lstStyle/>
        <a:p>
          <a:endParaRPr lang="en-US"/>
        </a:p>
      </dgm:t>
    </dgm:pt>
    <dgm:pt modelId="{D928DB82-1369-F142-91BA-ECF71D9F3B15}">
      <dgm:prSet phldrT="[Text]"/>
      <dgm:spPr/>
      <dgm:t>
        <a:bodyPr/>
        <a:lstStyle/>
        <a:p>
          <a:r>
            <a:rPr lang="en-US" dirty="0"/>
            <a:t>Meaning- Making</a:t>
          </a:r>
        </a:p>
      </dgm:t>
    </dgm:pt>
    <dgm:pt modelId="{5191173C-25B7-6143-94EA-F5485AB0D523}" type="parTrans" cxnId="{8EF77491-AF83-794E-A3D3-9932276FD0AE}">
      <dgm:prSet/>
      <dgm:spPr/>
      <dgm:t>
        <a:bodyPr/>
        <a:lstStyle/>
        <a:p>
          <a:endParaRPr lang="en-US"/>
        </a:p>
      </dgm:t>
    </dgm:pt>
    <dgm:pt modelId="{9AB08190-ECD7-D54C-B6FA-2F914F59D43C}" type="sibTrans" cxnId="{8EF77491-AF83-794E-A3D3-9932276FD0AE}">
      <dgm:prSet/>
      <dgm:spPr/>
      <dgm:t>
        <a:bodyPr/>
        <a:lstStyle/>
        <a:p>
          <a:endParaRPr lang="en-US"/>
        </a:p>
      </dgm:t>
    </dgm:pt>
    <dgm:pt modelId="{145FAC71-4390-F549-80D8-34CE220C3BA8}">
      <dgm:prSet phldrT="[Text]"/>
      <dgm:spPr/>
      <dgm:t>
        <a:bodyPr/>
        <a:lstStyle/>
        <a:p>
          <a:r>
            <a:rPr lang="en-US" dirty="0"/>
            <a:t>Faith-Based</a:t>
          </a:r>
        </a:p>
      </dgm:t>
    </dgm:pt>
    <dgm:pt modelId="{59958907-90E1-DB4F-904B-51A7F9C3CFBE}" type="parTrans" cxnId="{3A9A956B-95D7-6645-915C-AC54FAFB76DF}">
      <dgm:prSet/>
      <dgm:spPr/>
      <dgm:t>
        <a:bodyPr/>
        <a:lstStyle/>
        <a:p>
          <a:endParaRPr lang="en-US"/>
        </a:p>
      </dgm:t>
    </dgm:pt>
    <dgm:pt modelId="{4CBDF976-F319-994B-9292-7BE1EB4AF84C}" type="sibTrans" cxnId="{3A9A956B-95D7-6645-915C-AC54FAFB76DF}">
      <dgm:prSet/>
      <dgm:spPr/>
      <dgm:t>
        <a:bodyPr/>
        <a:lstStyle/>
        <a:p>
          <a:endParaRPr lang="en-US"/>
        </a:p>
      </dgm:t>
    </dgm:pt>
    <dgm:pt modelId="{8101432D-A969-6D48-AD4D-48CEB0C0E5CA}">
      <dgm:prSet phldrT="[Text]"/>
      <dgm:spPr/>
      <dgm:t>
        <a:bodyPr/>
        <a:lstStyle/>
        <a:p>
          <a:r>
            <a:rPr lang="en-US" dirty="0"/>
            <a:t>Problem-Focused</a:t>
          </a:r>
        </a:p>
      </dgm:t>
    </dgm:pt>
    <dgm:pt modelId="{20DB8516-D8D7-7540-B6C5-6F33E22BAF3F}" type="parTrans" cxnId="{137D86D8-CA1D-FA4F-B2AE-C16A7B3F2DDE}">
      <dgm:prSet/>
      <dgm:spPr/>
      <dgm:t>
        <a:bodyPr/>
        <a:lstStyle/>
        <a:p>
          <a:endParaRPr lang="en-US"/>
        </a:p>
      </dgm:t>
    </dgm:pt>
    <dgm:pt modelId="{84859FBA-6E16-8C4D-A149-E6E1C894198D}" type="sibTrans" cxnId="{137D86D8-CA1D-FA4F-B2AE-C16A7B3F2DDE}">
      <dgm:prSet/>
      <dgm:spPr/>
      <dgm:t>
        <a:bodyPr/>
        <a:lstStyle/>
        <a:p>
          <a:endParaRPr lang="en-US"/>
        </a:p>
      </dgm:t>
    </dgm:pt>
    <dgm:pt modelId="{4885CF20-4A6C-BD42-B534-3E65ED41833A}">
      <dgm:prSet/>
      <dgm:spPr/>
      <dgm:t>
        <a:bodyPr/>
        <a:lstStyle/>
        <a:p>
          <a:r>
            <a:rPr lang="en-US" dirty="0"/>
            <a:t>Emotion-Focused</a:t>
          </a:r>
        </a:p>
      </dgm:t>
    </dgm:pt>
    <dgm:pt modelId="{2B47A827-A248-3141-AC9E-A585110DC129}" type="parTrans" cxnId="{D7454A1E-AE03-C34F-85BE-4F9799A8ED61}">
      <dgm:prSet/>
      <dgm:spPr/>
      <dgm:t>
        <a:bodyPr/>
        <a:lstStyle/>
        <a:p>
          <a:endParaRPr lang="en-US"/>
        </a:p>
      </dgm:t>
    </dgm:pt>
    <dgm:pt modelId="{07E9C4C9-E71B-B147-9463-FA54FBAFCF20}" type="sibTrans" cxnId="{D7454A1E-AE03-C34F-85BE-4F9799A8ED61}">
      <dgm:prSet/>
      <dgm:spPr/>
      <dgm:t>
        <a:bodyPr/>
        <a:lstStyle/>
        <a:p>
          <a:endParaRPr lang="en-US"/>
        </a:p>
      </dgm:t>
    </dgm:pt>
    <dgm:pt modelId="{823C6AF4-6529-9B40-8C14-320C558B394F}" type="pres">
      <dgm:prSet presAssocID="{28F02B58-5ABC-954F-BD9C-0E411A991587}" presName="Name0" presStyleCnt="0">
        <dgm:presLayoutVars>
          <dgm:chMax val="1"/>
          <dgm:dir/>
          <dgm:animLvl val="ctr"/>
          <dgm:resizeHandles val="exact"/>
        </dgm:presLayoutVars>
      </dgm:prSet>
      <dgm:spPr/>
    </dgm:pt>
    <dgm:pt modelId="{8E188020-92F0-DD46-8C30-FDF38963FD44}" type="pres">
      <dgm:prSet presAssocID="{4E1F300A-9E2E-A048-B87F-6254B410A258}" presName="centerShape" presStyleLbl="node0" presStyleIdx="0" presStyleCnt="1"/>
      <dgm:spPr/>
    </dgm:pt>
    <dgm:pt modelId="{979E44DF-DB1A-7A41-BA6C-8FEE7A809704}" type="pres">
      <dgm:prSet presAssocID="{A3B9A9BD-3D04-5841-BB9F-67317CC93D8D}" presName="node" presStyleLbl="node1" presStyleIdx="0" presStyleCnt="5">
        <dgm:presLayoutVars>
          <dgm:bulletEnabled val="1"/>
        </dgm:presLayoutVars>
      </dgm:prSet>
      <dgm:spPr/>
    </dgm:pt>
    <dgm:pt modelId="{4DCBC1F9-A97D-BB48-83FA-9D12ABC45A50}" type="pres">
      <dgm:prSet presAssocID="{A3B9A9BD-3D04-5841-BB9F-67317CC93D8D}" presName="dummy" presStyleCnt="0"/>
      <dgm:spPr/>
    </dgm:pt>
    <dgm:pt modelId="{36A3FA44-855B-874F-8A68-75D420D47388}" type="pres">
      <dgm:prSet presAssocID="{34A9ABC4-7631-0B4C-8E7A-15EE434D2560}" presName="sibTrans" presStyleLbl="sibTrans2D1" presStyleIdx="0" presStyleCnt="5"/>
      <dgm:spPr/>
    </dgm:pt>
    <dgm:pt modelId="{E9B83804-81FA-CD42-A9F9-7D661EE9B1B0}" type="pres">
      <dgm:prSet presAssocID="{4885CF20-4A6C-BD42-B534-3E65ED41833A}" presName="node" presStyleLbl="node1" presStyleIdx="1" presStyleCnt="5">
        <dgm:presLayoutVars>
          <dgm:bulletEnabled val="1"/>
        </dgm:presLayoutVars>
      </dgm:prSet>
      <dgm:spPr/>
    </dgm:pt>
    <dgm:pt modelId="{4134EF9B-0A77-984F-BCD1-1BA14A07C737}" type="pres">
      <dgm:prSet presAssocID="{4885CF20-4A6C-BD42-B534-3E65ED41833A}" presName="dummy" presStyleCnt="0"/>
      <dgm:spPr/>
    </dgm:pt>
    <dgm:pt modelId="{123263EA-EEAE-134C-AF9F-495A12B8122A}" type="pres">
      <dgm:prSet presAssocID="{07E9C4C9-E71B-B147-9463-FA54FBAFCF20}" presName="sibTrans" presStyleLbl="sibTrans2D1" presStyleIdx="1" presStyleCnt="5"/>
      <dgm:spPr/>
    </dgm:pt>
    <dgm:pt modelId="{21EB617B-C5F0-ED45-97A3-A6DC93977C54}" type="pres">
      <dgm:prSet presAssocID="{D928DB82-1369-F142-91BA-ECF71D9F3B15}" presName="node" presStyleLbl="node1" presStyleIdx="2" presStyleCnt="5">
        <dgm:presLayoutVars>
          <dgm:bulletEnabled val="1"/>
        </dgm:presLayoutVars>
      </dgm:prSet>
      <dgm:spPr/>
    </dgm:pt>
    <dgm:pt modelId="{A113C901-ED42-5E49-9549-7CE212D5DD49}" type="pres">
      <dgm:prSet presAssocID="{D928DB82-1369-F142-91BA-ECF71D9F3B15}" presName="dummy" presStyleCnt="0"/>
      <dgm:spPr/>
    </dgm:pt>
    <dgm:pt modelId="{A4C93C1D-D578-5449-A14F-E8217CD3190E}" type="pres">
      <dgm:prSet presAssocID="{9AB08190-ECD7-D54C-B6FA-2F914F59D43C}" presName="sibTrans" presStyleLbl="sibTrans2D1" presStyleIdx="2" presStyleCnt="5"/>
      <dgm:spPr/>
    </dgm:pt>
    <dgm:pt modelId="{CC968782-EDB3-0E40-A4C2-FBEE3DCB210B}" type="pres">
      <dgm:prSet presAssocID="{145FAC71-4390-F549-80D8-34CE220C3BA8}" presName="node" presStyleLbl="node1" presStyleIdx="3" presStyleCnt="5">
        <dgm:presLayoutVars>
          <dgm:bulletEnabled val="1"/>
        </dgm:presLayoutVars>
      </dgm:prSet>
      <dgm:spPr/>
    </dgm:pt>
    <dgm:pt modelId="{18C64D45-2A2A-534D-B63F-101604765F58}" type="pres">
      <dgm:prSet presAssocID="{145FAC71-4390-F549-80D8-34CE220C3BA8}" presName="dummy" presStyleCnt="0"/>
      <dgm:spPr/>
    </dgm:pt>
    <dgm:pt modelId="{EB50DFE7-438F-594E-AE97-D6EF1420F691}" type="pres">
      <dgm:prSet presAssocID="{4CBDF976-F319-994B-9292-7BE1EB4AF84C}" presName="sibTrans" presStyleLbl="sibTrans2D1" presStyleIdx="3" presStyleCnt="5"/>
      <dgm:spPr/>
    </dgm:pt>
    <dgm:pt modelId="{74764D63-6CB0-C340-A104-D52B54EF255B}" type="pres">
      <dgm:prSet presAssocID="{8101432D-A969-6D48-AD4D-48CEB0C0E5CA}" presName="node" presStyleLbl="node1" presStyleIdx="4" presStyleCnt="5">
        <dgm:presLayoutVars>
          <dgm:bulletEnabled val="1"/>
        </dgm:presLayoutVars>
      </dgm:prSet>
      <dgm:spPr/>
    </dgm:pt>
    <dgm:pt modelId="{7C57DF91-06E1-2740-9E83-572109D89B35}" type="pres">
      <dgm:prSet presAssocID="{8101432D-A969-6D48-AD4D-48CEB0C0E5CA}" presName="dummy" presStyleCnt="0"/>
      <dgm:spPr/>
    </dgm:pt>
    <dgm:pt modelId="{EF9F79DB-5123-A34D-B2D2-93CB30866393}" type="pres">
      <dgm:prSet presAssocID="{84859FBA-6E16-8C4D-A149-E6E1C894198D}" presName="sibTrans" presStyleLbl="sibTrans2D1" presStyleIdx="4" presStyleCnt="5"/>
      <dgm:spPr/>
    </dgm:pt>
  </dgm:ptLst>
  <dgm:cxnLst>
    <dgm:cxn modelId="{699AC903-8593-A449-98D6-21E25F2FC480}" srcId="{28F02B58-5ABC-954F-BD9C-0E411A991587}" destId="{4E1F300A-9E2E-A048-B87F-6254B410A258}" srcOrd="0" destOrd="0" parTransId="{F0AE1639-A47E-1945-8286-3263C7A444E7}" sibTransId="{616D6E60-8A05-DE4B-BB7B-3D34ADC5D167}"/>
    <dgm:cxn modelId="{746E8D04-695B-B243-9899-5285E89AC5AB}" type="presOf" srcId="{D928DB82-1369-F142-91BA-ECF71D9F3B15}" destId="{21EB617B-C5F0-ED45-97A3-A6DC93977C54}" srcOrd="0" destOrd="0" presId="urn:microsoft.com/office/officeart/2005/8/layout/radial6"/>
    <dgm:cxn modelId="{9D876505-361F-9246-BA3A-01EA647ED267}" type="presOf" srcId="{28F02B58-5ABC-954F-BD9C-0E411A991587}" destId="{823C6AF4-6529-9B40-8C14-320C558B394F}" srcOrd="0" destOrd="0" presId="urn:microsoft.com/office/officeart/2005/8/layout/radial6"/>
    <dgm:cxn modelId="{D7454A1E-AE03-C34F-85BE-4F9799A8ED61}" srcId="{4E1F300A-9E2E-A048-B87F-6254B410A258}" destId="{4885CF20-4A6C-BD42-B534-3E65ED41833A}" srcOrd="1" destOrd="0" parTransId="{2B47A827-A248-3141-AC9E-A585110DC129}" sibTransId="{07E9C4C9-E71B-B147-9463-FA54FBAFCF20}"/>
    <dgm:cxn modelId="{CAB0972B-23C6-F745-B991-49B9398D1A3D}" type="presOf" srcId="{84859FBA-6E16-8C4D-A149-E6E1C894198D}" destId="{EF9F79DB-5123-A34D-B2D2-93CB30866393}" srcOrd="0" destOrd="0" presId="urn:microsoft.com/office/officeart/2005/8/layout/radial6"/>
    <dgm:cxn modelId="{EB4DE52E-A66B-4A46-969D-19B6A19EAF70}" type="presOf" srcId="{A3B9A9BD-3D04-5841-BB9F-67317CC93D8D}" destId="{979E44DF-DB1A-7A41-BA6C-8FEE7A809704}" srcOrd="0" destOrd="0" presId="urn:microsoft.com/office/officeart/2005/8/layout/radial6"/>
    <dgm:cxn modelId="{AD7CA433-D54B-B847-9CEE-3D37FB0B7525}" type="presOf" srcId="{8101432D-A969-6D48-AD4D-48CEB0C0E5CA}" destId="{74764D63-6CB0-C340-A104-D52B54EF255B}" srcOrd="0" destOrd="0" presId="urn:microsoft.com/office/officeart/2005/8/layout/radial6"/>
    <dgm:cxn modelId="{DB6ACC3E-87CF-164B-BB3C-B61352419BBD}" type="presOf" srcId="{34A9ABC4-7631-0B4C-8E7A-15EE434D2560}" destId="{36A3FA44-855B-874F-8A68-75D420D47388}" srcOrd="0" destOrd="0" presId="urn:microsoft.com/office/officeart/2005/8/layout/radial6"/>
    <dgm:cxn modelId="{3A9A956B-95D7-6645-915C-AC54FAFB76DF}" srcId="{4E1F300A-9E2E-A048-B87F-6254B410A258}" destId="{145FAC71-4390-F549-80D8-34CE220C3BA8}" srcOrd="3" destOrd="0" parTransId="{59958907-90E1-DB4F-904B-51A7F9C3CFBE}" sibTransId="{4CBDF976-F319-994B-9292-7BE1EB4AF84C}"/>
    <dgm:cxn modelId="{D556136F-D453-E94F-B9ED-FC1BD234AEE3}" type="presOf" srcId="{07E9C4C9-E71B-B147-9463-FA54FBAFCF20}" destId="{123263EA-EEAE-134C-AF9F-495A12B8122A}" srcOrd="0" destOrd="0" presId="urn:microsoft.com/office/officeart/2005/8/layout/radial6"/>
    <dgm:cxn modelId="{90260B85-E5FC-CA4D-A61E-92341152EE72}" type="presOf" srcId="{9AB08190-ECD7-D54C-B6FA-2F914F59D43C}" destId="{A4C93C1D-D578-5449-A14F-E8217CD3190E}" srcOrd="0" destOrd="0" presId="urn:microsoft.com/office/officeart/2005/8/layout/radial6"/>
    <dgm:cxn modelId="{8EF77491-AF83-794E-A3D3-9932276FD0AE}" srcId="{4E1F300A-9E2E-A048-B87F-6254B410A258}" destId="{D928DB82-1369-F142-91BA-ECF71D9F3B15}" srcOrd="2" destOrd="0" parTransId="{5191173C-25B7-6143-94EA-F5485AB0D523}" sibTransId="{9AB08190-ECD7-D54C-B6FA-2F914F59D43C}"/>
    <dgm:cxn modelId="{30DC9494-151F-EF47-AB3B-774EE4789D84}" type="presOf" srcId="{4885CF20-4A6C-BD42-B534-3E65ED41833A}" destId="{E9B83804-81FA-CD42-A9F9-7D661EE9B1B0}" srcOrd="0" destOrd="0" presId="urn:microsoft.com/office/officeart/2005/8/layout/radial6"/>
    <dgm:cxn modelId="{AD237A98-F32D-A74C-9EEF-B8C3EA0D8A31}" type="presOf" srcId="{4E1F300A-9E2E-A048-B87F-6254B410A258}" destId="{8E188020-92F0-DD46-8C30-FDF38963FD44}" srcOrd="0" destOrd="0" presId="urn:microsoft.com/office/officeart/2005/8/layout/radial6"/>
    <dgm:cxn modelId="{FBFBD4BB-30BC-8447-910F-D699C2ADE60A}" type="presOf" srcId="{4CBDF976-F319-994B-9292-7BE1EB4AF84C}" destId="{EB50DFE7-438F-594E-AE97-D6EF1420F691}" srcOrd="0" destOrd="0" presId="urn:microsoft.com/office/officeart/2005/8/layout/radial6"/>
    <dgm:cxn modelId="{BF9C4EC2-F54D-A044-94A9-461FFF3FC1B0}" srcId="{4E1F300A-9E2E-A048-B87F-6254B410A258}" destId="{A3B9A9BD-3D04-5841-BB9F-67317CC93D8D}" srcOrd="0" destOrd="0" parTransId="{08C1067D-949B-7948-8295-13E47E0D2D52}" sibTransId="{34A9ABC4-7631-0B4C-8E7A-15EE434D2560}"/>
    <dgm:cxn modelId="{A2CD42C4-7D26-964E-9899-22D1C1448DDF}" type="presOf" srcId="{145FAC71-4390-F549-80D8-34CE220C3BA8}" destId="{CC968782-EDB3-0E40-A4C2-FBEE3DCB210B}" srcOrd="0" destOrd="0" presId="urn:microsoft.com/office/officeart/2005/8/layout/radial6"/>
    <dgm:cxn modelId="{137D86D8-CA1D-FA4F-B2AE-C16A7B3F2DDE}" srcId="{4E1F300A-9E2E-A048-B87F-6254B410A258}" destId="{8101432D-A969-6D48-AD4D-48CEB0C0E5CA}" srcOrd="4" destOrd="0" parTransId="{20DB8516-D8D7-7540-B6C5-6F33E22BAF3F}" sibTransId="{84859FBA-6E16-8C4D-A149-E6E1C894198D}"/>
    <dgm:cxn modelId="{0CC75621-4D22-6E45-86FC-199936EE7167}" type="presParOf" srcId="{823C6AF4-6529-9B40-8C14-320C558B394F}" destId="{8E188020-92F0-DD46-8C30-FDF38963FD44}" srcOrd="0" destOrd="0" presId="urn:microsoft.com/office/officeart/2005/8/layout/radial6"/>
    <dgm:cxn modelId="{7D0E133E-44C0-A24C-A8EE-00143E6DB51E}" type="presParOf" srcId="{823C6AF4-6529-9B40-8C14-320C558B394F}" destId="{979E44DF-DB1A-7A41-BA6C-8FEE7A809704}" srcOrd="1" destOrd="0" presId="urn:microsoft.com/office/officeart/2005/8/layout/radial6"/>
    <dgm:cxn modelId="{FE01CF68-6DC7-804B-8585-3CD7ECA23332}" type="presParOf" srcId="{823C6AF4-6529-9B40-8C14-320C558B394F}" destId="{4DCBC1F9-A97D-BB48-83FA-9D12ABC45A50}" srcOrd="2" destOrd="0" presId="urn:microsoft.com/office/officeart/2005/8/layout/radial6"/>
    <dgm:cxn modelId="{8651BA03-1A7C-FA4A-94F8-E546F9C65BB2}" type="presParOf" srcId="{823C6AF4-6529-9B40-8C14-320C558B394F}" destId="{36A3FA44-855B-874F-8A68-75D420D47388}" srcOrd="3" destOrd="0" presId="urn:microsoft.com/office/officeart/2005/8/layout/radial6"/>
    <dgm:cxn modelId="{E7855E7F-0FD5-E444-A029-9EF0477256BA}" type="presParOf" srcId="{823C6AF4-6529-9B40-8C14-320C558B394F}" destId="{E9B83804-81FA-CD42-A9F9-7D661EE9B1B0}" srcOrd="4" destOrd="0" presId="urn:microsoft.com/office/officeart/2005/8/layout/radial6"/>
    <dgm:cxn modelId="{49C97E0B-CE55-A845-9F87-3BC967E04B4E}" type="presParOf" srcId="{823C6AF4-6529-9B40-8C14-320C558B394F}" destId="{4134EF9B-0A77-984F-BCD1-1BA14A07C737}" srcOrd="5" destOrd="0" presId="urn:microsoft.com/office/officeart/2005/8/layout/radial6"/>
    <dgm:cxn modelId="{935CF782-CF47-3648-B229-E2B3E6E8A890}" type="presParOf" srcId="{823C6AF4-6529-9B40-8C14-320C558B394F}" destId="{123263EA-EEAE-134C-AF9F-495A12B8122A}" srcOrd="6" destOrd="0" presId="urn:microsoft.com/office/officeart/2005/8/layout/radial6"/>
    <dgm:cxn modelId="{BD129809-5E23-9C4B-92FC-1FDF89DDCCD9}" type="presParOf" srcId="{823C6AF4-6529-9B40-8C14-320C558B394F}" destId="{21EB617B-C5F0-ED45-97A3-A6DC93977C54}" srcOrd="7" destOrd="0" presId="urn:microsoft.com/office/officeart/2005/8/layout/radial6"/>
    <dgm:cxn modelId="{C6BAF26A-957D-734F-A258-4C99BFB68D9D}" type="presParOf" srcId="{823C6AF4-6529-9B40-8C14-320C558B394F}" destId="{A113C901-ED42-5E49-9549-7CE212D5DD49}" srcOrd="8" destOrd="0" presId="urn:microsoft.com/office/officeart/2005/8/layout/radial6"/>
    <dgm:cxn modelId="{A0400861-92FD-B540-B11F-4F56C804C447}" type="presParOf" srcId="{823C6AF4-6529-9B40-8C14-320C558B394F}" destId="{A4C93C1D-D578-5449-A14F-E8217CD3190E}" srcOrd="9" destOrd="0" presId="urn:microsoft.com/office/officeart/2005/8/layout/radial6"/>
    <dgm:cxn modelId="{921FDF77-CE0C-2C44-9F16-56A14B3E6B4A}" type="presParOf" srcId="{823C6AF4-6529-9B40-8C14-320C558B394F}" destId="{CC968782-EDB3-0E40-A4C2-FBEE3DCB210B}" srcOrd="10" destOrd="0" presId="urn:microsoft.com/office/officeart/2005/8/layout/radial6"/>
    <dgm:cxn modelId="{A279BF49-BA87-2946-BB2E-DACDDD68C9BE}" type="presParOf" srcId="{823C6AF4-6529-9B40-8C14-320C558B394F}" destId="{18C64D45-2A2A-534D-B63F-101604765F58}" srcOrd="11" destOrd="0" presId="urn:microsoft.com/office/officeart/2005/8/layout/radial6"/>
    <dgm:cxn modelId="{B31C6E87-623A-3C44-8FD0-90FD185EC462}" type="presParOf" srcId="{823C6AF4-6529-9B40-8C14-320C558B394F}" destId="{EB50DFE7-438F-594E-AE97-D6EF1420F691}" srcOrd="12" destOrd="0" presId="urn:microsoft.com/office/officeart/2005/8/layout/radial6"/>
    <dgm:cxn modelId="{3459C07C-3815-2449-AB08-5AC3C6A5D1F4}" type="presParOf" srcId="{823C6AF4-6529-9B40-8C14-320C558B394F}" destId="{74764D63-6CB0-C340-A104-D52B54EF255B}" srcOrd="13" destOrd="0" presId="urn:microsoft.com/office/officeart/2005/8/layout/radial6"/>
    <dgm:cxn modelId="{81DAE7CF-0735-C44C-B1DB-8A9E6CE9B473}" type="presParOf" srcId="{823C6AF4-6529-9B40-8C14-320C558B394F}" destId="{7C57DF91-06E1-2740-9E83-572109D89B35}" srcOrd="14" destOrd="0" presId="urn:microsoft.com/office/officeart/2005/8/layout/radial6"/>
    <dgm:cxn modelId="{50EA6E94-3C47-9D42-A2B4-592CDD298413}" type="presParOf" srcId="{823C6AF4-6529-9B40-8C14-320C558B394F}" destId="{EF9F79DB-5123-A34D-B2D2-93CB3086639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90BDC-EE1B-9341-854F-17312B6893EE}">
      <dsp:nvSpPr>
        <dsp:cNvPr id="0" name=""/>
        <dsp:cNvSpPr/>
      </dsp:nvSpPr>
      <dsp:spPr>
        <a:xfrm>
          <a:off x="3691906" y="337052"/>
          <a:ext cx="3752747" cy="3752747"/>
        </a:xfrm>
        <a:prstGeom prst="blockArc">
          <a:avLst>
            <a:gd name="adj1" fmla="val 14040000"/>
            <a:gd name="adj2" fmla="val 16200000"/>
            <a:gd name="adj3" fmla="val 27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EB656F-4180-D042-BE85-5F42338B6214}">
      <dsp:nvSpPr>
        <dsp:cNvPr id="0" name=""/>
        <dsp:cNvSpPr/>
      </dsp:nvSpPr>
      <dsp:spPr>
        <a:xfrm>
          <a:off x="3691906" y="337052"/>
          <a:ext cx="3752747" cy="3752747"/>
        </a:xfrm>
        <a:prstGeom prst="blockArc">
          <a:avLst>
            <a:gd name="adj1" fmla="val 11880000"/>
            <a:gd name="adj2" fmla="val 14040000"/>
            <a:gd name="adj3" fmla="val 27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6C0D48-6D44-2349-8528-F8E60EDB6AE4}">
      <dsp:nvSpPr>
        <dsp:cNvPr id="0" name=""/>
        <dsp:cNvSpPr/>
      </dsp:nvSpPr>
      <dsp:spPr>
        <a:xfrm>
          <a:off x="3691906" y="337052"/>
          <a:ext cx="3752747" cy="3752747"/>
        </a:xfrm>
        <a:prstGeom prst="blockArc">
          <a:avLst>
            <a:gd name="adj1" fmla="val 9720000"/>
            <a:gd name="adj2" fmla="val 11880000"/>
            <a:gd name="adj3" fmla="val 27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C7EE44-0B5A-6A46-820D-A841A1D7A7C8}">
      <dsp:nvSpPr>
        <dsp:cNvPr id="0" name=""/>
        <dsp:cNvSpPr/>
      </dsp:nvSpPr>
      <dsp:spPr>
        <a:xfrm>
          <a:off x="3691906" y="337052"/>
          <a:ext cx="3752747" cy="3752747"/>
        </a:xfrm>
        <a:prstGeom prst="blockArc">
          <a:avLst>
            <a:gd name="adj1" fmla="val 7560000"/>
            <a:gd name="adj2" fmla="val 9720000"/>
            <a:gd name="adj3" fmla="val 27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D2ACE6-EC42-E34B-9F7C-82E243D25160}">
      <dsp:nvSpPr>
        <dsp:cNvPr id="0" name=""/>
        <dsp:cNvSpPr/>
      </dsp:nvSpPr>
      <dsp:spPr>
        <a:xfrm>
          <a:off x="3691906" y="337052"/>
          <a:ext cx="3752747" cy="3752747"/>
        </a:xfrm>
        <a:prstGeom prst="blockArc">
          <a:avLst>
            <a:gd name="adj1" fmla="val 5400000"/>
            <a:gd name="adj2" fmla="val 7560000"/>
            <a:gd name="adj3" fmla="val 27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464B14-FC65-294B-8EC2-A3282FAEC6D6}">
      <dsp:nvSpPr>
        <dsp:cNvPr id="0" name=""/>
        <dsp:cNvSpPr/>
      </dsp:nvSpPr>
      <dsp:spPr>
        <a:xfrm>
          <a:off x="3691906" y="337052"/>
          <a:ext cx="3752747" cy="3752747"/>
        </a:xfrm>
        <a:prstGeom prst="blockArc">
          <a:avLst>
            <a:gd name="adj1" fmla="val 3240000"/>
            <a:gd name="adj2" fmla="val 5400000"/>
            <a:gd name="adj3" fmla="val 27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A599D7-1BEA-8941-BEB0-E0F94EDC04CA}">
      <dsp:nvSpPr>
        <dsp:cNvPr id="0" name=""/>
        <dsp:cNvSpPr/>
      </dsp:nvSpPr>
      <dsp:spPr>
        <a:xfrm>
          <a:off x="3691906" y="337052"/>
          <a:ext cx="3752747" cy="3752747"/>
        </a:xfrm>
        <a:prstGeom prst="blockArc">
          <a:avLst>
            <a:gd name="adj1" fmla="val 1080000"/>
            <a:gd name="adj2" fmla="val 3240000"/>
            <a:gd name="adj3" fmla="val 27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8FB621-4D71-3740-9F1B-7E75FFA7D7ED}">
      <dsp:nvSpPr>
        <dsp:cNvPr id="0" name=""/>
        <dsp:cNvSpPr/>
      </dsp:nvSpPr>
      <dsp:spPr>
        <a:xfrm>
          <a:off x="3691906" y="337052"/>
          <a:ext cx="3752747" cy="3752747"/>
        </a:xfrm>
        <a:prstGeom prst="blockArc">
          <a:avLst>
            <a:gd name="adj1" fmla="val 20520000"/>
            <a:gd name="adj2" fmla="val 1080000"/>
            <a:gd name="adj3" fmla="val 27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0E9CEB-1CE3-304A-931A-07707A675F48}">
      <dsp:nvSpPr>
        <dsp:cNvPr id="0" name=""/>
        <dsp:cNvSpPr/>
      </dsp:nvSpPr>
      <dsp:spPr>
        <a:xfrm>
          <a:off x="3691906" y="337052"/>
          <a:ext cx="3752747" cy="3752747"/>
        </a:xfrm>
        <a:prstGeom prst="blockArc">
          <a:avLst>
            <a:gd name="adj1" fmla="val 18360000"/>
            <a:gd name="adj2" fmla="val 20520000"/>
            <a:gd name="adj3" fmla="val 27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96F880-DC39-2743-A6C4-89D080F513B5}">
      <dsp:nvSpPr>
        <dsp:cNvPr id="0" name=""/>
        <dsp:cNvSpPr/>
      </dsp:nvSpPr>
      <dsp:spPr>
        <a:xfrm>
          <a:off x="3691906" y="337052"/>
          <a:ext cx="3752747" cy="3752747"/>
        </a:xfrm>
        <a:prstGeom prst="blockArc">
          <a:avLst>
            <a:gd name="adj1" fmla="val 16200000"/>
            <a:gd name="adj2" fmla="val 18360000"/>
            <a:gd name="adj3" fmla="val 27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713DF-7F00-4A73-ADCD-FDF78FC343FF}">
      <dsp:nvSpPr>
        <dsp:cNvPr id="0" name=""/>
        <dsp:cNvSpPr/>
      </dsp:nvSpPr>
      <dsp:spPr>
        <a:xfrm>
          <a:off x="4261509" y="1171031"/>
          <a:ext cx="2613540" cy="2084789"/>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b="1" kern="1200" baseline="0" dirty="0">
              <a:solidFill>
                <a:srgbClr val="C00000"/>
              </a:solidFill>
            </a:rPr>
            <a:t>SCLERODERMA STRESS</a:t>
          </a:r>
        </a:p>
      </dsp:txBody>
      <dsp:txXfrm>
        <a:off x="4644253" y="1476341"/>
        <a:ext cx="1848052" cy="1474169"/>
      </dsp:txXfrm>
    </dsp:sp>
    <dsp:sp modelId="{9E16F234-0BC5-E74E-8439-B4CBB3FB73F1}">
      <dsp:nvSpPr>
        <dsp:cNvPr id="0" name=""/>
        <dsp:cNvSpPr/>
      </dsp:nvSpPr>
      <dsp:spPr>
        <a:xfrm>
          <a:off x="5012349" y="-173775"/>
          <a:ext cx="1111860" cy="1073522"/>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b="1" kern="1200" dirty="0"/>
            <a:t>Sad</a:t>
          </a:r>
        </a:p>
      </dsp:txBody>
      <dsp:txXfrm>
        <a:off x="5175177" y="-16561"/>
        <a:ext cx="786204" cy="759094"/>
      </dsp:txXfrm>
    </dsp:sp>
    <dsp:sp modelId="{8EA22209-A285-2042-9021-0CA377D21944}">
      <dsp:nvSpPr>
        <dsp:cNvPr id="0" name=""/>
        <dsp:cNvSpPr/>
      </dsp:nvSpPr>
      <dsp:spPr>
        <a:xfrm>
          <a:off x="6100011" y="179627"/>
          <a:ext cx="1111860" cy="1073522"/>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b="1" kern="1200" dirty="0"/>
            <a:t>Fatigue</a:t>
          </a:r>
        </a:p>
      </dsp:txBody>
      <dsp:txXfrm>
        <a:off x="6262839" y="336841"/>
        <a:ext cx="786204" cy="759094"/>
      </dsp:txXfrm>
    </dsp:sp>
    <dsp:sp modelId="{2177F86F-1612-5342-97C2-EFC164188CA4}">
      <dsp:nvSpPr>
        <dsp:cNvPr id="0" name=""/>
        <dsp:cNvSpPr/>
      </dsp:nvSpPr>
      <dsp:spPr>
        <a:xfrm>
          <a:off x="6772223" y="1104847"/>
          <a:ext cx="1111860" cy="1073522"/>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b="1" kern="1200" dirty="0"/>
            <a:t>Loss</a:t>
          </a:r>
        </a:p>
      </dsp:txBody>
      <dsp:txXfrm>
        <a:off x="6935051" y="1262061"/>
        <a:ext cx="786204" cy="759094"/>
      </dsp:txXfrm>
    </dsp:sp>
    <dsp:sp modelId="{29FEA57E-D2EB-1C4B-AD68-37E2BA750667}">
      <dsp:nvSpPr>
        <dsp:cNvPr id="0" name=""/>
        <dsp:cNvSpPr/>
      </dsp:nvSpPr>
      <dsp:spPr>
        <a:xfrm>
          <a:off x="6772223" y="2248482"/>
          <a:ext cx="1111860" cy="1073522"/>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b="1" kern="1200" dirty="0"/>
            <a:t>Fear / Anxiety</a:t>
          </a:r>
        </a:p>
      </dsp:txBody>
      <dsp:txXfrm>
        <a:off x="6935051" y="2405696"/>
        <a:ext cx="786204" cy="759094"/>
      </dsp:txXfrm>
    </dsp:sp>
    <dsp:sp modelId="{2131338B-8513-FF4A-8D47-0E6E1B71EB95}">
      <dsp:nvSpPr>
        <dsp:cNvPr id="0" name=""/>
        <dsp:cNvSpPr/>
      </dsp:nvSpPr>
      <dsp:spPr>
        <a:xfrm>
          <a:off x="6100011" y="3173703"/>
          <a:ext cx="1111860" cy="1073522"/>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b="1" kern="1200" dirty="0"/>
            <a:t>Social</a:t>
          </a:r>
        </a:p>
      </dsp:txBody>
      <dsp:txXfrm>
        <a:off x="6262839" y="3330917"/>
        <a:ext cx="786204" cy="759094"/>
      </dsp:txXfrm>
    </dsp:sp>
    <dsp:sp modelId="{AE7B6691-89E0-C245-8286-0F569EB702DB}">
      <dsp:nvSpPr>
        <dsp:cNvPr id="0" name=""/>
        <dsp:cNvSpPr/>
      </dsp:nvSpPr>
      <dsp:spPr>
        <a:xfrm>
          <a:off x="5012349" y="3527105"/>
          <a:ext cx="1111860" cy="1073522"/>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b="1" kern="1200" dirty="0"/>
            <a:t>Body Image</a:t>
          </a:r>
        </a:p>
      </dsp:txBody>
      <dsp:txXfrm>
        <a:off x="5175177" y="3684319"/>
        <a:ext cx="786204" cy="759094"/>
      </dsp:txXfrm>
    </dsp:sp>
    <dsp:sp modelId="{D4553656-C200-B243-8635-C151F33F688E}">
      <dsp:nvSpPr>
        <dsp:cNvPr id="0" name=""/>
        <dsp:cNvSpPr/>
      </dsp:nvSpPr>
      <dsp:spPr>
        <a:xfrm>
          <a:off x="3924687" y="3173703"/>
          <a:ext cx="1111860" cy="1073522"/>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b="1" kern="1200" dirty="0"/>
            <a:t>Itch</a:t>
          </a:r>
        </a:p>
      </dsp:txBody>
      <dsp:txXfrm>
        <a:off x="4087515" y="3330917"/>
        <a:ext cx="786204" cy="759094"/>
      </dsp:txXfrm>
    </dsp:sp>
    <dsp:sp modelId="{8ABCD481-3658-5945-B69B-F7A9E0374673}">
      <dsp:nvSpPr>
        <dsp:cNvPr id="0" name=""/>
        <dsp:cNvSpPr/>
      </dsp:nvSpPr>
      <dsp:spPr>
        <a:xfrm>
          <a:off x="3252476" y="2248482"/>
          <a:ext cx="1111860" cy="1073522"/>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b="1" kern="1200" dirty="0"/>
            <a:t>Access to Care</a:t>
          </a:r>
        </a:p>
      </dsp:txBody>
      <dsp:txXfrm>
        <a:off x="3415304" y="2405696"/>
        <a:ext cx="786204" cy="759094"/>
      </dsp:txXfrm>
    </dsp:sp>
    <dsp:sp modelId="{2CBDE059-4E1A-5345-9320-4763AECB6FE1}">
      <dsp:nvSpPr>
        <dsp:cNvPr id="0" name=""/>
        <dsp:cNvSpPr/>
      </dsp:nvSpPr>
      <dsp:spPr>
        <a:xfrm>
          <a:off x="3252476" y="1104847"/>
          <a:ext cx="1111860" cy="1073522"/>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b="1" kern="1200" dirty="0"/>
            <a:t>Pain</a:t>
          </a:r>
        </a:p>
      </dsp:txBody>
      <dsp:txXfrm>
        <a:off x="3415304" y="1262061"/>
        <a:ext cx="786204" cy="759094"/>
      </dsp:txXfrm>
    </dsp:sp>
    <dsp:sp modelId="{9662F5A2-FE64-B746-B013-F50CC5DAC285}">
      <dsp:nvSpPr>
        <dsp:cNvPr id="0" name=""/>
        <dsp:cNvSpPr/>
      </dsp:nvSpPr>
      <dsp:spPr>
        <a:xfrm>
          <a:off x="3924687" y="179627"/>
          <a:ext cx="1111860" cy="1073522"/>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b="1" kern="1200" dirty="0"/>
            <a:t>Sleep</a:t>
          </a:r>
        </a:p>
      </dsp:txBody>
      <dsp:txXfrm>
        <a:off x="4087515" y="336841"/>
        <a:ext cx="786204" cy="759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07BD5-E910-3D43-A003-F23051607FF5}">
      <dsp:nvSpPr>
        <dsp:cNvPr id="0" name=""/>
        <dsp:cNvSpPr/>
      </dsp:nvSpPr>
      <dsp:spPr>
        <a:xfrm>
          <a:off x="1040891" y="537093"/>
          <a:ext cx="3678855" cy="3678855"/>
        </a:xfrm>
        <a:prstGeom prst="blockArc">
          <a:avLst>
            <a:gd name="adj1" fmla="val 12600000"/>
            <a:gd name="adj2" fmla="val 16200000"/>
            <a:gd name="adj3" fmla="val 451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F90BDC-EE1B-9341-854F-17312B6893EE}">
      <dsp:nvSpPr>
        <dsp:cNvPr id="0" name=""/>
        <dsp:cNvSpPr/>
      </dsp:nvSpPr>
      <dsp:spPr>
        <a:xfrm>
          <a:off x="1040891" y="537093"/>
          <a:ext cx="3678855" cy="3678855"/>
        </a:xfrm>
        <a:prstGeom prst="blockArc">
          <a:avLst>
            <a:gd name="adj1" fmla="val 9000000"/>
            <a:gd name="adj2" fmla="val 12600000"/>
            <a:gd name="adj3" fmla="val 451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A599D7-1BEA-8941-BEB0-E0F94EDC04CA}">
      <dsp:nvSpPr>
        <dsp:cNvPr id="0" name=""/>
        <dsp:cNvSpPr/>
      </dsp:nvSpPr>
      <dsp:spPr>
        <a:xfrm>
          <a:off x="1040891" y="537093"/>
          <a:ext cx="3678855" cy="3678855"/>
        </a:xfrm>
        <a:prstGeom prst="blockArc">
          <a:avLst>
            <a:gd name="adj1" fmla="val 5400000"/>
            <a:gd name="adj2" fmla="val 9000000"/>
            <a:gd name="adj3" fmla="val 451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8FB621-4D71-3740-9F1B-7E75FFA7D7ED}">
      <dsp:nvSpPr>
        <dsp:cNvPr id="0" name=""/>
        <dsp:cNvSpPr/>
      </dsp:nvSpPr>
      <dsp:spPr>
        <a:xfrm>
          <a:off x="1040891" y="537093"/>
          <a:ext cx="3678855" cy="3678855"/>
        </a:xfrm>
        <a:prstGeom prst="blockArc">
          <a:avLst>
            <a:gd name="adj1" fmla="val 1800000"/>
            <a:gd name="adj2" fmla="val 5400000"/>
            <a:gd name="adj3" fmla="val 451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0E9CEB-1CE3-304A-931A-07707A675F48}">
      <dsp:nvSpPr>
        <dsp:cNvPr id="0" name=""/>
        <dsp:cNvSpPr/>
      </dsp:nvSpPr>
      <dsp:spPr>
        <a:xfrm>
          <a:off x="1040891" y="537093"/>
          <a:ext cx="3678855" cy="3678855"/>
        </a:xfrm>
        <a:prstGeom prst="blockArc">
          <a:avLst>
            <a:gd name="adj1" fmla="val 19800000"/>
            <a:gd name="adj2" fmla="val 1800000"/>
            <a:gd name="adj3" fmla="val 451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96F880-DC39-2743-A6C4-89D080F513B5}">
      <dsp:nvSpPr>
        <dsp:cNvPr id="0" name=""/>
        <dsp:cNvSpPr/>
      </dsp:nvSpPr>
      <dsp:spPr>
        <a:xfrm>
          <a:off x="1040891" y="537093"/>
          <a:ext cx="3678855" cy="3678855"/>
        </a:xfrm>
        <a:prstGeom prst="blockArc">
          <a:avLst>
            <a:gd name="adj1" fmla="val 16200000"/>
            <a:gd name="adj2" fmla="val 19800000"/>
            <a:gd name="adj3" fmla="val 451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713DF-7F00-4A73-ADCD-FDF78FC343FF}">
      <dsp:nvSpPr>
        <dsp:cNvPr id="0" name=""/>
        <dsp:cNvSpPr/>
      </dsp:nvSpPr>
      <dsp:spPr>
        <a:xfrm>
          <a:off x="787265" y="706917"/>
          <a:ext cx="4186108" cy="3339207"/>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b="1" kern="1200" baseline="0" dirty="0">
              <a:solidFill>
                <a:srgbClr val="C00000"/>
              </a:solidFill>
            </a:rPr>
            <a:t>SCLERODERMA</a:t>
          </a:r>
        </a:p>
        <a:p>
          <a:pPr marL="0" lvl="0" indent="0" algn="ctr" defTabSz="800100">
            <a:lnSpc>
              <a:spcPct val="90000"/>
            </a:lnSpc>
            <a:spcBef>
              <a:spcPct val="0"/>
            </a:spcBef>
            <a:spcAft>
              <a:spcPct val="35000"/>
            </a:spcAft>
            <a:buNone/>
          </a:pPr>
          <a:r>
            <a:rPr lang="en-CA" sz="1800" b="1" kern="1200" baseline="0" dirty="0">
              <a:solidFill>
                <a:srgbClr val="C00000"/>
              </a:solidFill>
            </a:rPr>
            <a:t>UNCERTAINTY</a:t>
          </a:r>
        </a:p>
      </dsp:txBody>
      <dsp:txXfrm>
        <a:off x="1400306" y="1195933"/>
        <a:ext cx="2960026" cy="2361175"/>
      </dsp:txXfrm>
    </dsp:sp>
    <dsp:sp modelId="{9E16F234-0BC5-E74E-8439-B4CBB3FB73F1}">
      <dsp:nvSpPr>
        <dsp:cNvPr id="0" name=""/>
        <dsp:cNvSpPr/>
      </dsp:nvSpPr>
      <dsp:spPr>
        <a:xfrm>
          <a:off x="1998319" y="1723"/>
          <a:ext cx="1763999" cy="1153815"/>
        </a:xfrm>
        <a:prstGeom prst="ellipse">
          <a:avLst/>
        </a:prstGeom>
        <a:solidFill>
          <a:schemeClr val="lt1">
            <a:hueOff val="0"/>
            <a:satOff val="0"/>
            <a:lumOff val="0"/>
            <a:alphaOff val="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en-CA" sz="1250" b="1" kern="1200" dirty="0"/>
            <a:t>Unpredictability</a:t>
          </a:r>
        </a:p>
      </dsp:txBody>
      <dsp:txXfrm>
        <a:off x="2256651" y="170695"/>
        <a:ext cx="1247335" cy="815871"/>
      </dsp:txXfrm>
    </dsp:sp>
    <dsp:sp modelId="{8EA22209-A285-2042-9021-0CA377D21944}">
      <dsp:nvSpPr>
        <dsp:cNvPr id="0" name=""/>
        <dsp:cNvSpPr/>
      </dsp:nvSpPr>
      <dsp:spPr>
        <a:xfrm>
          <a:off x="3555338" y="900668"/>
          <a:ext cx="1763999" cy="1153815"/>
        </a:xfrm>
        <a:prstGeom prst="ellipse">
          <a:avLst/>
        </a:prstGeom>
        <a:solidFill>
          <a:schemeClr val="lt1">
            <a:hueOff val="0"/>
            <a:satOff val="0"/>
            <a:lumOff val="0"/>
            <a:alphaOff val="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en-CA" sz="1250" b="1" kern="1200" dirty="0"/>
            <a:t>Worry</a:t>
          </a:r>
          <a:r>
            <a:rPr lang="en-CA" sz="1250" b="1" kern="1200" baseline="0" dirty="0"/>
            <a:t> About the Future</a:t>
          </a:r>
          <a:endParaRPr lang="en-CA" sz="1250" b="1" kern="1200" dirty="0"/>
        </a:p>
      </dsp:txBody>
      <dsp:txXfrm>
        <a:off x="3813670" y="1069640"/>
        <a:ext cx="1247335" cy="815871"/>
      </dsp:txXfrm>
    </dsp:sp>
    <dsp:sp modelId="{2177F86F-1612-5342-97C2-EFC164188CA4}">
      <dsp:nvSpPr>
        <dsp:cNvPr id="0" name=""/>
        <dsp:cNvSpPr/>
      </dsp:nvSpPr>
      <dsp:spPr>
        <a:xfrm>
          <a:off x="3555338" y="2698558"/>
          <a:ext cx="1763999" cy="1153815"/>
        </a:xfrm>
        <a:prstGeom prst="ellipse">
          <a:avLst/>
        </a:prstGeom>
        <a:solidFill>
          <a:schemeClr val="lt1">
            <a:hueOff val="0"/>
            <a:satOff val="0"/>
            <a:lumOff val="0"/>
            <a:alphaOff val="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en-CA" sz="1250" b="1" kern="1200" dirty="0"/>
            <a:t>Fear</a:t>
          </a:r>
          <a:r>
            <a:rPr lang="en-CA" sz="1250" b="1" kern="1200" baseline="0" dirty="0"/>
            <a:t> of Physical Disability</a:t>
          </a:r>
          <a:endParaRPr lang="en-CA" sz="1250" b="1" kern="1200" dirty="0"/>
        </a:p>
      </dsp:txBody>
      <dsp:txXfrm>
        <a:off x="3813670" y="2867530"/>
        <a:ext cx="1247335" cy="815871"/>
      </dsp:txXfrm>
    </dsp:sp>
    <dsp:sp modelId="{29FEA57E-D2EB-1C4B-AD68-37E2BA750667}">
      <dsp:nvSpPr>
        <dsp:cNvPr id="0" name=""/>
        <dsp:cNvSpPr/>
      </dsp:nvSpPr>
      <dsp:spPr>
        <a:xfrm>
          <a:off x="1998319" y="3597504"/>
          <a:ext cx="1763999" cy="1153815"/>
        </a:xfrm>
        <a:prstGeom prst="ellipse">
          <a:avLst/>
        </a:prstGeom>
        <a:solidFill>
          <a:schemeClr val="lt1">
            <a:hueOff val="0"/>
            <a:satOff val="0"/>
            <a:lumOff val="0"/>
            <a:alphaOff val="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en-CA" sz="1250" b="1" kern="1200" dirty="0"/>
            <a:t>Fear</a:t>
          </a:r>
          <a:r>
            <a:rPr lang="en-CA" sz="1250" b="1" kern="1200" baseline="0" dirty="0"/>
            <a:t> of Dependency on Others</a:t>
          </a:r>
          <a:endParaRPr lang="en-CA" sz="1250" b="1" kern="1200" dirty="0"/>
        </a:p>
      </dsp:txBody>
      <dsp:txXfrm>
        <a:off x="2256651" y="3766476"/>
        <a:ext cx="1247335" cy="815871"/>
      </dsp:txXfrm>
    </dsp:sp>
    <dsp:sp modelId="{9662F5A2-FE64-B746-B013-F50CC5DAC285}">
      <dsp:nvSpPr>
        <dsp:cNvPr id="0" name=""/>
        <dsp:cNvSpPr/>
      </dsp:nvSpPr>
      <dsp:spPr>
        <a:xfrm>
          <a:off x="441301" y="2698558"/>
          <a:ext cx="1763999" cy="1153815"/>
        </a:xfrm>
        <a:prstGeom prst="ellipse">
          <a:avLst/>
        </a:prstGeom>
        <a:solidFill>
          <a:schemeClr val="lt1">
            <a:hueOff val="0"/>
            <a:satOff val="0"/>
            <a:lumOff val="0"/>
            <a:alphaOff val="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en-CA" sz="1250" b="1" kern="1200" dirty="0"/>
            <a:t>Fear</a:t>
          </a:r>
          <a:r>
            <a:rPr lang="en-CA" sz="1250" b="1" kern="1200" baseline="0" dirty="0"/>
            <a:t> of Disease Progression</a:t>
          </a:r>
          <a:endParaRPr lang="en-CA" sz="1250" b="1" kern="1200" dirty="0"/>
        </a:p>
      </dsp:txBody>
      <dsp:txXfrm>
        <a:off x="699633" y="2867530"/>
        <a:ext cx="1247335" cy="815871"/>
      </dsp:txXfrm>
    </dsp:sp>
    <dsp:sp modelId="{8758856C-EBD6-D543-88F9-CB32D34ECA5D}">
      <dsp:nvSpPr>
        <dsp:cNvPr id="0" name=""/>
        <dsp:cNvSpPr/>
      </dsp:nvSpPr>
      <dsp:spPr>
        <a:xfrm>
          <a:off x="441301" y="900668"/>
          <a:ext cx="1763999" cy="1153815"/>
        </a:xfrm>
        <a:prstGeom prst="ellipse">
          <a:avLst/>
        </a:prstGeom>
        <a:solidFill>
          <a:schemeClr val="lt1">
            <a:hueOff val="0"/>
            <a:satOff val="0"/>
            <a:lumOff val="0"/>
            <a:alphaOff val="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en-CA" sz="1250" b="1" kern="1200" dirty="0"/>
            <a:t>Mortality</a:t>
          </a:r>
        </a:p>
      </dsp:txBody>
      <dsp:txXfrm>
        <a:off x="699633" y="1069640"/>
        <a:ext cx="1247335" cy="815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07BD5-E910-3D43-A003-F23051607FF5}">
      <dsp:nvSpPr>
        <dsp:cNvPr id="0" name=""/>
        <dsp:cNvSpPr/>
      </dsp:nvSpPr>
      <dsp:spPr>
        <a:xfrm>
          <a:off x="1040891" y="537093"/>
          <a:ext cx="3678855" cy="3678855"/>
        </a:xfrm>
        <a:prstGeom prst="blockArc">
          <a:avLst>
            <a:gd name="adj1" fmla="val 12600000"/>
            <a:gd name="adj2" fmla="val 16200000"/>
            <a:gd name="adj3" fmla="val 451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F90BDC-EE1B-9341-854F-17312B6893EE}">
      <dsp:nvSpPr>
        <dsp:cNvPr id="0" name=""/>
        <dsp:cNvSpPr/>
      </dsp:nvSpPr>
      <dsp:spPr>
        <a:xfrm>
          <a:off x="1040891" y="537093"/>
          <a:ext cx="3678855" cy="3678855"/>
        </a:xfrm>
        <a:prstGeom prst="blockArc">
          <a:avLst>
            <a:gd name="adj1" fmla="val 9000000"/>
            <a:gd name="adj2" fmla="val 12600000"/>
            <a:gd name="adj3" fmla="val 451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A599D7-1BEA-8941-BEB0-E0F94EDC04CA}">
      <dsp:nvSpPr>
        <dsp:cNvPr id="0" name=""/>
        <dsp:cNvSpPr/>
      </dsp:nvSpPr>
      <dsp:spPr>
        <a:xfrm>
          <a:off x="1040891" y="537093"/>
          <a:ext cx="3678855" cy="3678855"/>
        </a:xfrm>
        <a:prstGeom prst="blockArc">
          <a:avLst>
            <a:gd name="adj1" fmla="val 5400000"/>
            <a:gd name="adj2" fmla="val 9000000"/>
            <a:gd name="adj3" fmla="val 451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8FB621-4D71-3740-9F1B-7E75FFA7D7ED}">
      <dsp:nvSpPr>
        <dsp:cNvPr id="0" name=""/>
        <dsp:cNvSpPr/>
      </dsp:nvSpPr>
      <dsp:spPr>
        <a:xfrm>
          <a:off x="1040891" y="537093"/>
          <a:ext cx="3678855" cy="3678855"/>
        </a:xfrm>
        <a:prstGeom prst="blockArc">
          <a:avLst>
            <a:gd name="adj1" fmla="val 1800000"/>
            <a:gd name="adj2" fmla="val 5400000"/>
            <a:gd name="adj3" fmla="val 451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0E9CEB-1CE3-304A-931A-07707A675F48}">
      <dsp:nvSpPr>
        <dsp:cNvPr id="0" name=""/>
        <dsp:cNvSpPr/>
      </dsp:nvSpPr>
      <dsp:spPr>
        <a:xfrm>
          <a:off x="1040891" y="537093"/>
          <a:ext cx="3678855" cy="3678855"/>
        </a:xfrm>
        <a:prstGeom prst="blockArc">
          <a:avLst>
            <a:gd name="adj1" fmla="val 19800000"/>
            <a:gd name="adj2" fmla="val 1800000"/>
            <a:gd name="adj3" fmla="val 451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96F880-DC39-2743-A6C4-89D080F513B5}">
      <dsp:nvSpPr>
        <dsp:cNvPr id="0" name=""/>
        <dsp:cNvSpPr/>
      </dsp:nvSpPr>
      <dsp:spPr>
        <a:xfrm>
          <a:off x="1040891" y="537093"/>
          <a:ext cx="3678855" cy="3678855"/>
        </a:xfrm>
        <a:prstGeom prst="blockArc">
          <a:avLst>
            <a:gd name="adj1" fmla="val 16200000"/>
            <a:gd name="adj2" fmla="val 19800000"/>
            <a:gd name="adj3" fmla="val 4516"/>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713DF-7F00-4A73-ADCD-FDF78FC343FF}">
      <dsp:nvSpPr>
        <dsp:cNvPr id="0" name=""/>
        <dsp:cNvSpPr/>
      </dsp:nvSpPr>
      <dsp:spPr>
        <a:xfrm>
          <a:off x="787265" y="706917"/>
          <a:ext cx="4186108" cy="3339207"/>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b="1" kern="1200" baseline="0" dirty="0">
              <a:solidFill>
                <a:srgbClr val="C00000"/>
              </a:solidFill>
            </a:rPr>
            <a:t>SCLERODERMA</a:t>
          </a:r>
        </a:p>
        <a:p>
          <a:pPr marL="0" lvl="0" indent="0" algn="ctr" defTabSz="800100">
            <a:lnSpc>
              <a:spcPct val="90000"/>
            </a:lnSpc>
            <a:spcBef>
              <a:spcPct val="0"/>
            </a:spcBef>
            <a:spcAft>
              <a:spcPct val="35000"/>
            </a:spcAft>
            <a:buNone/>
          </a:pPr>
          <a:r>
            <a:rPr lang="en-CA" sz="1800" b="1" kern="1200" baseline="0" dirty="0">
              <a:solidFill>
                <a:srgbClr val="C00000"/>
              </a:solidFill>
            </a:rPr>
            <a:t>Emotional Distress</a:t>
          </a:r>
        </a:p>
      </dsp:txBody>
      <dsp:txXfrm>
        <a:off x="1400306" y="1195933"/>
        <a:ext cx="2960026" cy="2361175"/>
      </dsp:txXfrm>
    </dsp:sp>
    <dsp:sp modelId="{9E16F234-0BC5-E74E-8439-B4CBB3FB73F1}">
      <dsp:nvSpPr>
        <dsp:cNvPr id="0" name=""/>
        <dsp:cNvSpPr/>
      </dsp:nvSpPr>
      <dsp:spPr>
        <a:xfrm>
          <a:off x="1998319" y="1723"/>
          <a:ext cx="1763999" cy="1153815"/>
        </a:xfrm>
        <a:prstGeom prst="ellipse">
          <a:avLst/>
        </a:prstGeom>
        <a:solidFill>
          <a:schemeClr val="lt1">
            <a:hueOff val="0"/>
            <a:satOff val="0"/>
            <a:lumOff val="0"/>
            <a:alphaOff val="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en-CA" sz="1250" b="1" kern="1200" dirty="0"/>
            <a:t>Facing a New Reality</a:t>
          </a:r>
        </a:p>
      </dsp:txBody>
      <dsp:txXfrm>
        <a:off x="2256651" y="170695"/>
        <a:ext cx="1247335" cy="815871"/>
      </dsp:txXfrm>
    </dsp:sp>
    <dsp:sp modelId="{8EA22209-A285-2042-9021-0CA377D21944}">
      <dsp:nvSpPr>
        <dsp:cNvPr id="0" name=""/>
        <dsp:cNvSpPr/>
      </dsp:nvSpPr>
      <dsp:spPr>
        <a:xfrm>
          <a:off x="3555338" y="900668"/>
          <a:ext cx="1763999" cy="1153815"/>
        </a:xfrm>
        <a:prstGeom prst="ellipse">
          <a:avLst/>
        </a:prstGeom>
        <a:solidFill>
          <a:schemeClr val="lt1">
            <a:hueOff val="0"/>
            <a:satOff val="0"/>
            <a:lumOff val="0"/>
            <a:alphaOff val="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en-CA" sz="1250" b="1" kern="1200" dirty="0"/>
            <a:t>Daily Struggles</a:t>
          </a:r>
        </a:p>
      </dsp:txBody>
      <dsp:txXfrm>
        <a:off x="3813670" y="1069640"/>
        <a:ext cx="1247335" cy="815871"/>
      </dsp:txXfrm>
    </dsp:sp>
    <dsp:sp modelId="{2177F86F-1612-5342-97C2-EFC164188CA4}">
      <dsp:nvSpPr>
        <dsp:cNvPr id="0" name=""/>
        <dsp:cNvSpPr/>
      </dsp:nvSpPr>
      <dsp:spPr>
        <a:xfrm>
          <a:off x="3555338" y="2698558"/>
          <a:ext cx="1763999" cy="1153815"/>
        </a:xfrm>
        <a:prstGeom prst="ellipse">
          <a:avLst/>
        </a:prstGeom>
        <a:solidFill>
          <a:schemeClr val="lt1">
            <a:hueOff val="0"/>
            <a:satOff val="0"/>
            <a:lumOff val="0"/>
            <a:alphaOff val="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en-CA" sz="1250" b="1" i="1" kern="1200" dirty="0"/>
            <a:t>Work, $</a:t>
          </a:r>
        </a:p>
      </dsp:txBody>
      <dsp:txXfrm>
        <a:off x="3813670" y="2867530"/>
        <a:ext cx="1247335" cy="815871"/>
      </dsp:txXfrm>
    </dsp:sp>
    <dsp:sp modelId="{29FEA57E-D2EB-1C4B-AD68-37E2BA750667}">
      <dsp:nvSpPr>
        <dsp:cNvPr id="0" name=""/>
        <dsp:cNvSpPr/>
      </dsp:nvSpPr>
      <dsp:spPr>
        <a:xfrm>
          <a:off x="1998319" y="3597504"/>
          <a:ext cx="1763999" cy="1153815"/>
        </a:xfrm>
        <a:prstGeom prst="ellipse">
          <a:avLst/>
        </a:prstGeom>
        <a:solidFill>
          <a:schemeClr val="lt1">
            <a:hueOff val="0"/>
            <a:satOff val="0"/>
            <a:lumOff val="0"/>
            <a:alphaOff val="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en-CA" sz="1250" b="1" i="1" kern="1200" dirty="0"/>
            <a:t>Changing Family Roles</a:t>
          </a:r>
        </a:p>
      </dsp:txBody>
      <dsp:txXfrm>
        <a:off x="2256651" y="3766476"/>
        <a:ext cx="1247335" cy="815871"/>
      </dsp:txXfrm>
    </dsp:sp>
    <dsp:sp modelId="{9662F5A2-FE64-B746-B013-F50CC5DAC285}">
      <dsp:nvSpPr>
        <dsp:cNvPr id="0" name=""/>
        <dsp:cNvSpPr/>
      </dsp:nvSpPr>
      <dsp:spPr>
        <a:xfrm>
          <a:off x="441301" y="2698558"/>
          <a:ext cx="1763999" cy="1153815"/>
        </a:xfrm>
        <a:prstGeom prst="ellipse">
          <a:avLst/>
        </a:prstGeom>
        <a:solidFill>
          <a:schemeClr val="lt1">
            <a:hueOff val="0"/>
            <a:satOff val="0"/>
            <a:lumOff val="0"/>
            <a:alphaOff val="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en-CA" sz="1250" b="1" i="1" kern="1200" dirty="0"/>
            <a:t>Navigating Health Care System</a:t>
          </a:r>
        </a:p>
      </dsp:txBody>
      <dsp:txXfrm>
        <a:off x="699633" y="2867530"/>
        <a:ext cx="1247335" cy="815871"/>
      </dsp:txXfrm>
    </dsp:sp>
    <dsp:sp modelId="{8758856C-EBD6-D543-88F9-CB32D34ECA5D}">
      <dsp:nvSpPr>
        <dsp:cNvPr id="0" name=""/>
        <dsp:cNvSpPr/>
      </dsp:nvSpPr>
      <dsp:spPr>
        <a:xfrm>
          <a:off x="441301" y="900668"/>
          <a:ext cx="1763999" cy="1153815"/>
        </a:xfrm>
        <a:prstGeom prst="ellipse">
          <a:avLst/>
        </a:prstGeom>
        <a:solidFill>
          <a:schemeClr val="lt1">
            <a:hueOff val="0"/>
            <a:satOff val="0"/>
            <a:lumOff val="0"/>
            <a:alphaOff val="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en-CA" sz="1250" b="1" kern="1200" dirty="0"/>
            <a:t>Social Interactions</a:t>
          </a:r>
        </a:p>
      </dsp:txBody>
      <dsp:txXfrm>
        <a:off x="699633" y="1069640"/>
        <a:ext cx="1247335" cy="815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F79DB-5123-A34D-B2D2-93CB30866393}">
      <dsp:nvSpPr>
        <dsp:cNvPr id="0" name=""/>
        <dsp:cNvSpPr/>
      </dsp:nvSpPr>
      <dsp:spPr>
        <a:xfrm>
          <a:off x="2067713" y="577997"/>
          <a:ext cx="3857460" cy="3857460"/>
        </a:xfrm>
        <a:prstGeom prst="blockArc">
          <a:avLst>
            <a:gd name="adj1" fmla="val 1188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50DFE7-438F-594E-AE97-D6EF1420F691}">
      <dsp:nvSpPr>
        <dsp:cNvPr id="0" name=""/>
        <dsp:cNvSpPr/>
      </dsp:nvSpPr>
      <dsp:spPr>
        <a:xfrm>
          <a:off x="2067713" y="577997"/>
          <a:ext cx="3857460" cy="3857460"/>
        </a:xfrm>
        <a:prstGeom prst="blockArc">
          <a:avLst>
            <a:gd name="adj1" fmla="val 7560000"/>
            <a:gd name="adj2" fmla="val 1188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C93C1D-D578-5449-A14F-E8217CD3190E}">
      <dsp:nvSpPr>
        <dsp:cNvPr id="0" name=""/>
        <dsp:cNvSpPr/>
      </dsp:nvSpPr>
      <dsp:spPr>
        <a:xfrm>
          <a:off x="2067713" y="577997"/>
          <a:ext cx="3857460" cy="3857460"/>
        </a:xfrm>
        <a:prstGeom prst="blockArc">
          <a:avLst>
            <a:gd name="adj1" fmla="val 3240000"/>
            <a:gd name="adj2" fmla="val 756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3263EA-EEAE-134C-AF9F-495A12B8122A}">
      <dsp:nvSpPr>
        <dsp:cNvPr id="0" name=""/>
        <dsp:cNvSpPr/>
      </dsp:nvSpPr>
      <dsp:spPr>
        <a:xfrm>
          <a:off x="2067713" y="577997"/>
          <a:ext cx="3857460" cy="3857460"/>
        </a:xfrm>
        <a:prstGeom prst="blockArc">
          <a:avLst>
            <a:gd name="adj1" fmla="val 20520000"/>
            <a:gd name="adj2" fmla="val 324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A3FA44-855B-874F-8A68-75D420D47388}">
      <dsp:nvSpPr>
        <dsp:cNvPr id="0" name=""/>
        <dsp:cNvSpPr/>
      </dsp:nvSpPr>
      <dsp:spPr>
        <a:xfrm>
          <a:off x="2067713" y="577997"/>
          <a:ext cx="3857460" cy="3857460"/>
        </a:xfrm>
        <a:prstGeom prst="blockArc">
          <a:avLst>
            <a:gd name="adj1" fmla="val 16200000"/>
            <a:gd name="adj2" fmla="val 2052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188020-92F0-DD46-8C30-FDF38963FD44}">
      <dsp:nvSpPr>
        <dsp:cNvPr id="0" name=""/>
        <dsp:cNvSpPr/>
      </dsp:nvSpPr>
      <dsp:spPr>
        <a:xfrm>
          <a:off x="3108562" y="1618846"/>
          <a:ext cx="1775763" cy="177576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Ways of Coping</a:t>
          </a:r>
        </a:p>
      </dsp:txBody>
      <dsp:txXfrm>
        <a:off x="3368616" y="1878900"/>
        <a:ext cx="1255655" cy="1255655"/>
      </dsp:txXfrm>
    </dsp:sp>
    <dsp:sp modelId="{979E44DF-DB1A-7A41-BA6C-8FEE7A809704}">
      <dsp:nvSpPr>
        <dsp:cNvPr id="0" name=""/>
        <dsp:cNvSpPr/>
      </dsp:nvSpPr>
      <dsp:spPr>
        <a:xfrm>
          <a:off x="3374926" y="1229"/>
          <a:ext cx="1243034" cy="124303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Social Support</a:t>
          </a:r>
        </a:p>
      </dsp:txBody>
      <dsp:txXfrm>
        <a:off x="3556964" y="183267"/>
        <a:ext cx="878958" cy="878958"/>
      </dsp:txXfrm>
    </dsp:sp>
    <dsp:sp modelId="{E9B83804-81FA-CD42-A9F9-7D661EE9B1B0}">
      <dsp:nvSpPr>
        <dsp:cNvPr id="0" name=""/>
        <dsp:cNvSpPr/>
      </dsp:nvSpPr>
      <dsp:spPr>
        <a:xfrm>
          <a:off x="5166699" y="1303028"/>
          <a:ext cx="1243034" cy="124303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Emotion-Focused</a:t>
          </a:r>
        </a:p>
      </dsp:txBody>
      <dsp:txXfrm>
        <a:off x="5348737" y="1485066"/>
        <a:ext cx="878958" cy="878958"/>
      </dsp:txXfrm>
    </dsp:sp>
    <dsp:sp modelId="{21EB617B-C5F0-ED45-97A3-A6DC93977C54}">
      <dsp:nvSpPr>
        <dsp:cNvPr id="0" name=""/>
        <dsp:cNvSpPr/>
      </dsp:nvSpPr>
      <dsp:spPr>
        <a:xfrm>
          <a:off x="4482302" y="3409383"/>
          <a:ext cx="1243034" cy="124303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Meaning- Making</a:t>
          </a:r>
        </a:p>
      </dsp:txBody>
      <dsp:txXfrm>
        <a:off x="4664340" y="3591421"/>
        <a:ext cx="878958" cy="878958"/>
      </dsp:txXfrm>
    </dsp:sp>
    <dsp:sp modelId="{CC968782-EDB3-0E40-A4C2-FBEE3DCB210B}">
      <dsp:nvSpPr>
        <dsp:cNvPr id="0" name=""/>
        <dsp:cNvSpPr/>
      </dsp:nvSpPr>
      <dsp:spPr>
        <a:xfrm>
          <a:off x="2267550" y="3409383"/>
          <a:ext cx="1243034" cy="124303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Faith-Based</a:t>
          </a:r>
        </a:p>
      </dsp:txBody>
      <dsp:txXfrm>
        <a:off x="2449588" y="3591421"/>
        <a:ext cx="878958" cy="878958"/>
      </dsp:txXfrm>
    </dsp:sp>
    <dsp:sp modelId="{74764D63-6CB0-C340-A104-D52B54EF255B}">
      <dsp:nvSpPr>
        <dsp:cNvPr id="0" name=""/>
        <dsp:cNvSpPr/>
      </dsp:nvSpPr>
      <dsp:spPr>
        <a:xfrm>
          <a:off x="1583154" y="1303028"/>
          <a:ext cx="1243034" cy="124303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Problem-Focused</a:t>
          </a:r>
        </a:p>
      </dsp:txBody>
      <dsp:txXfrm>
        <a:off x="1765192" y="1485066"/>
        <a:ext cx="878958" cy="87895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7D4C0A-3A48-4D8E-8F44-CDECD1D269BB}" type="datetimeFigureOut">
              <a:rPr lang="en-US" smtClean="0"/>
              <a:pPr/>
              <a:t>10/24/24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8063D7-1FE7-4CA4-9E16-9001868D2964}" type="slidenum">
              <a:rPr lang="en-US" smtClean="0"/>
              <a:pPr/>
              <a:t>‹#›</a:t>
            </a:fld>
            <a:endParaRPr lang="en-US" dirty="0"/>
          </a:p>
        </p:txBody>
      </p:sp>
    </p:spTree>
    <p:extLst>
      <p:ext uri="{BB962C8B-B14F-4D97-AF65-F5344CB8AC3E}">
        <p14:creationId xmlns:p14="http://schemas.microsoft.com/office/powerpoint/2010/main" val="95861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1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988063D7-1FE7-4CA4-9E16-9001868D2964}" type="slidenum">
              <a:rPr lang="en-US" smtClean="0"/>
              <a:pPr/>
              <a:t>18</a:t>
            </a:fld>
            <a:endParaRPr lang="en-US" dirty="0"/>
          </a:p>
        </p:txBody>
      </p:sp>
    </p:spTree>
    <p:extLst>
      <p:ext uri="{BB962C8B-B14F-4D97-AF65-F5344CB8AC3E}">
        <p14:creationId xmlns:p14="http://schemas.microsoft.com/office/powerpoint/2010/main" val="201365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f1b53afef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5f1b53afef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923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f1b53afef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5f1b53afef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281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5f1b53afef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5f1b53afef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9608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988063D7-1FE7-4CA4-9E16-9001868D2964}" type="slidenum">
              <a:rPr lang="en-US" smtClean="0"/>
              <a:pPr/>
              <a:t>22</a:t>
            </a:fld>
            <a:endParaRPr lang="en-US" dirty="0"/>
          </a:p>
        </p:txBody>
      </p:sp>
    </p:spTree>
    <p:extLst>
      <p:ext uri="{BB962C8B-B14F-4D97-AF65-F5344CB8AC3E}">
        <p14:creationId xmlns:p14="http://schemas.microsoft.com/office/powerpoint/2010/main" val="3395208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27B83-E4D0-7164-9E4A-9AF132AF99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884975-FE17-2009-2450-95B751429D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9C414-C1B4-EF2B-D07F-C655A0FBE597}"/>
              </a:ext>
            </a:extLst>
          </p:cNvPr>
          <p:cNvSpPr>
            <a:spLocks noGrp="1"/>
          </p:cNvSpPr>
          <p:nvPr>
            <p:ph type="body" idx="1"/>
          </p:nvPr>
        </p:nvSpPr>
        <p:spPr/>
        <p:txBody>
          <a:bodyPr/>
          <a:lstStyle/>
          <a:p>
            <a:endParaRPr lang="en-CA" sz="11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p:txBody>
      </p:sp>
      <p:sp>
        <p:nvSpPr>
          <p:cNvPr id="4" name="Slide Number Placeholder 3">
            <a:extLst>
              <a:ext uri="{FF2B5EF4-FFF2-40B4-BE49-F238E27FC236}">
                <a16:creationId xmlns:a16="http://schemas.microsoft.com/office/drawing/2014/main" id="{EC9CAD85-222A-72D8-640D-5A33FA3C0983}"/>
              </a:ext>
            </a:extLst>
          </p:cNvPr>
          <p:cNvSpPr>
            <a:spLocks noGrp="1"/>
          </p:cNvSpPr>
          <p:nvPr>
            <p:ph type="sldNum" sz="quarter" idx="5"/>
          </p:nvPr>
        </p:nvSpPr>
        <p:spPr/>
        <p:txBody>
          <a:bodyPr/>
          <a:lstStyle/>
          <a:p>
            <a:fld id="{988063D7-1FE7-4CA4-9E16-9001868D2964}" type="slidenum">
              <a:rPr lang="en-US" smtClean="0"/>
              <a:pPr/>
              <a:t>23</a:t>
            </a:fld>
            <a:endParaRPr lang="en-US" dirty="0"/>
          </a:p>
        </p:txBody>
      </p:sp>
    </p:spTree>
    <p:extLst>
      <p:ext uri="{BB962C8B-B14F-4D97-AF65-F5344CB8AC3E}">
        <p14:creationId xmlns:p14="http://schemas.microsoft.com/office/powerpoint/2010/main" val="2023394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3783E-777F-91CD-3454-BE20586A1E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34E4E-D66A-B5EB-D594-F3A4F3499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F0BB79-C0A7-933B-2F0A-1C462D9BF329}"/>
              </a:ext>
            </a:extLst>
          </p:cNvPr>
          <p:cNvSpPr>
            <a:spLocks noGrp="1"/>
          </p:cNvSpPr>
          <p:nvPr>
            <p:ph type="body" idx="1"/>
          </p:nvPr>
        </p:nvSpPr>
        <p:spPr/>
        <p:txBody>
          <a:bodyPr/>
          <a:lstStyle/>
          <a:p>
            <a:endParaRPr lang="en-CA" sz="11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p:txBody>
      </p:sp>
      <p:sp>
        <p:nvSpPr>
          <p:cNvPr id="4" name="Slide Number Placeholder 3">
            <a:extLst>
              <a:ext uri="{FF2B5EF4-FFF2-40B4-BE49-F238E27FC236}">
                <a16:creationId xmlns:a16="http://schemas.microsoft.com/office/drawing/2014/main" id="{91F4620B-5924-B674-D8DE-E99264A507C6}"/>
              </a:ext>
            </a:extLst>
          </p:cNvPr>
          <p:cNvSpPr>
            <a:spLocks noGrp="1"/>
          </p:cNvSpPr>
          <p:nvPr>
            <p:ph type="sldNum" sz="quarter" idx="5"/>
          </p:nvPr>
        </p:nvSpPr>
        <p:spPr/>
        <p:txBody>
          <a:bodyPr/>
          <a:lstStyle/>
          <a:p>
            <a:fld id="{988063D7-1FE7-4CA4-9E16-9001868D2964}" type="slidenum">
              <a:rPr lang="en-US" smtClean="0"/>
              <a:pPr/>
              <a:t>24</a:t>
            </a:fld>
            <a:endParaRPr lang="en-US" dirty="0"/>
          </a:p>
        </p:txBody>
      </p:sp>
    </p:spTree>
    <p:extLst>
      <p:ext uri="{BB962C8B-B14F-4D97-AF65-F5344CB8AC3E}">
        <p14:creationId xmlns:p14="http://schemas.microsoft.com/office/powerpoint/2010/main" val="15199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A64B28-ED7D-4862-8FA9-526F06445798}"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38F0AE-FF62-4912-B882-B1EB725166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A64B28-ED7D-4862-8FA9-526F06445798}"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38F0AE-FF62-4912-B882-B1EB725166B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A64B28-ED7D-4862-8FA9-526F06445798}"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38F0AE-FF62-4912-B882-B1EB725166B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0C357B-3DA8-4026-ADD4-EB6AC834FCB8}"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A52B34-43DB-4BA9-87B5-E9BB26CF425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0C357B-3DA8-4026-ADD4-EB6AC834FCB8}"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A52B34-43DB-4BA9-87B5-E9BB26CF425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0C357B-3DA8-4026-ADD4-EB6AC834FCB8}"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A52B34-43DB-4BA9-87B5-E9BB26CF425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0C357B-3DA8-4026-ADD4-EB6AC834FCB8}" type="datetimeFigureOut">
              <a:rPr lang="en-US" smtClean="0"/>
              <a:pPr/>
              <a:t>10/24/24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A52B34-43DB-4BA9-87B5-E9BB26CF425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0C357B-3DA8-4026-ADD4-EB6AC834FCB8}" type="datetimeFigureOut">
              <a:rPr lang="en-US" smtClean="0"/>
              <a:pPr/>
              <a:t>10/24/24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A52B34-43DB-4BA9-87B5-E9BB26CF425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0C357B-3DA8-4026-ADD4-EB6AC834FCB8}" type="datetimeFigureOut">
              <a:rPr lang="en-US" smtClean="0"/>
              <a:pPr/>
              <a:t>10/24/24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A52B34-43DB-4BA9-87B5-E9BB26CF425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C357B-3DA8-4026-ADD4-EB6AC834FCB8}" type="datetimeFigureOut">
              <a:rPr lang="en-US" smtClean="0"/>
              <a:pPr/>
              <a:t>10/24/24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A52B34-43DB-4BA9-87B5-E9BB26CF425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0C357B-3DA8-4026-ADD4-EB6AC834FCB8}" type="datetimeFigureOut">
              <a:rPr lang="en-US" smtClean="0"/>
              <a:pPr/>
              <a:t>10/24/24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A52B34-43DB-4BA9-87B5-E9BB26CF425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A64B28-ED7D-4862-8FA9-526F06445798}"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38F0AE-FF62-4912-B882-B1EB725166B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0C357B-3DA8-4026-ADD4-EB6AC834FCB8}" type="datetimeFigureOut">
              <a:rPr lang="en-US" smtClean="0"/>
              <a:pPr/>
              <a:t>10/24/24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A52B34-43DB-4BA9-87B5-E9BB26CF425D}"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0C357B-3DA8-4026-ADD4-EB6AC834FCB8}"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A52B34-43DB-4BA9-87B5-E9BB26CF425D}"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0C357B-3DA8-4026-ADD4-EB6AC834FCB8}"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A52B34-43DB-4BA9-87B5-E9BB26CF425D}"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0C357B-3DA8-4026-ADD4-EB6AC834FCB8}" type="datetimeFigureOut">
              <a:rPr lang="en-US" smtClean="0"/>
              <a:pPr/>
              <a:t>10/24/24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A52B34-43DB-4BA9-87B5-E9BB26CF425D}"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214EEB2F-E31F-4738-9705-540CE73284BE}" type="datetimeFigureOut">
              <a:rPr lang="en-US" smtClean="0"/>
              <a:pPr/>
              <a:t>10/24/24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4003971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EEB2F-E31F-4738-9705-540CE73284BE}"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2477340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EEB2F-E31F-4738-9705-540CE73284BE}"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894437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EEB2F-E31F-4738-9705-540CE73284BE}" type="datetimeFigureOut">
              <a:rPr lang="en-US" smtClean="0"/>
              <a:pPr/>
              <a:t>10/24/24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2752180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EEB2F-E31F-4738-9705-540CE73284BE}" type="datetimeFigureOut">
              <a:rPr lang="en-US" smtClean="0"/>
              <a:pPr/>
              <a:t>10/24/24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4290332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EEB2F-E31F-4738-9705-540CE73284BE}" type="datetimeFigureOut">
              <a:rPr lang="en-US" smtClean="0"/>
              <a:pPr/>
              <a:t>10/24/24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3783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A64B28-ED7D-4862-8FA9-526F06445798}"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38F0AE-FF62-4912-B882-B1EB725166B7}"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EEB2F-E31F-4738-9705-540CE73284BE}" type="datetimeFigureOut">
              <a:rPr lang="en-US" smtClean="0"/>
              <a:pPr/>
              <a:t>10/24/24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3003213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4EEB2F-E31F-4738-9705-540CE73284BE}" type="datetimeFigureOut">
              <a:rPr lang="en-US" smtClean="0"/>
              <a:pPr/>
              <a:t>10/24/24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2063957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4EEB2F-E31F-4738-9705-540CE73284BE}" type="datetimeFigureOut">
              <a:rPr lang="en-US" smtClean="0"/>
              <a:pPr/>
              <a:t>10/24/24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620623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4EEB2F-E31F-4738-9705-540CE73284BE}" type="datetimeFigureOut">
              <a:rPr lang="en-US" smtClean="0"/>
              <a:pPr/>
              <a:t>10/24/24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4203490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14EEB2F-E31F-4738-9705-540CE73284BE}"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6188387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14EEB2F-E31F-4738-9705-540CE73284BE}"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4006532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EEB2F-E31F-4738-9705-540CE73284BE}"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2370268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14EEB2F-E31F-4738-9705-540CE73284BE}" type="datetimeFigureOut">
              <a:rPr lang="en-US" smtClean="0"/>
              <a:pPr/>
              <a:t>10/24/24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2354771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14EEB2F-E31F-4738-9705-540CE73284BE}" type="datetimeFigureOut">
              <a:rPr lang="en-US" smtClean="0"/>
              <a:pPr/>
              <a:t>10/24/24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2979715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EEB2F-E31F-4738-9705-540CE73284BE}"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79611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A64B28-ED7D-4862-8FA9-526F06445798}" type="datetimeFigureOut">
              <a:rPr lang="en-US" smtClean="0"/>
              <a:pPr/>
              <a:t>10/24/24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38F0AE-FF62-4912-B882-B1EB725166B7}"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EEB2F-E31F-4738-9705-540CE73284BE}" type="datetimeFigureOut">
              <a:rPr lang="en-US" smtClean="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C36E0DD-91CF-44B5-B719-C7D78292F57B}" type="slidenum">
              <a:rPr lang="en-US" smtClean="0"/>
              <a:pPr/>
              <a:t>‹#›</a:t>
            </a:fld>
            <a:endParaRPr lang="en-US" dirty="0"/>
          </a:p>
        </p:txBody>
      </p:sp>
    </p:spTree>
    <p:extLst>
      <p:ext uri="{BB962C8B-B14F-4D97-AF65-F5344CB8AC3E}">
        <p14:creationId xmlns:p14="http://schemas.microsoft.com/office/powerpoint/2010/main" val="34686327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4">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DB2B0E9-A93E-F547-BA5A-886C45814905}"/>
              </a:ext>
            </a:extLst>
          </p:cNvPr>
          <p:cNvSpPr>
            <a:spLocks noGrp="1"/>
          </p:cNvSpPr>
          <p:nvPr>
            <p:ph type="body" sz="quarter" idx="10" hasCustomPrompt="1"/>
          </p:nvPr>
        </p:nvSpPr>
        <p:spPr>
          <a:xfrm>
            <a:off x="685801" y="457200"/>
            <a:ext cx="10805284" cy="804672"/>
          </a:xfrm>
        </p:spPr>
        <p:txBody>
          <a:bodyPr>
            <a:normAutofit/>
          </a:bodyPr>
          <a:lstStyle>
            <a:lvl1pPr marL="0" indent="0">
              <a:buNone/>
              <a:defRPr sz="2400" b="1"/>
            </a:lvl1pPr>
            <a:lvl2pPr marL="342900" indent="0">
              <a:buNone/>
              <a:defRPr b="1"/>
            </a:lvl2pPr>
            <a:lvl3pPr marL="685800" indent="0">
              <a:buNone/>
              <a:defRPr b="1"/>
            </a:lvl3pPr>
            <a:lvl4pPr marL="1028700" indent="0">
              <a:buNone/>
              <a:defRPr b="1"/>
            </a:lvl4pPr>
            <a:lvl5pPr marL="1371600" indent="0">
              <a:buNone/>
              <a:defRPr b="1"/>
            </a:lvl5pPr>
          </a:lstStyle>
          <a:p>
            <a:pPr lvl="0"/>
            <a:r>
              <a:rPr lang="en-US" dirty="0"/>
              <a:t>Edit Heading</a:t>
            </a:r>
          </a:p>
        </p:txBody>
      </p:sp>
      <p:sp>
        <p:nvSpPr>
          <p:cNvPr id="8" name="Content Placeholder 11">
            <a:extLst>
              <a:ext uri="{FF2B5EF4-FFF2-40B4-BE49-F238E27FC236}">
                <a16:creationId xmlns:a16="http://schemas.microsoft.com/office/drawing/2014/main" id="{D3E8779E-9102-3D48-98B9-34B0979F63C2}"/>
              </a:ext>
            </a:extLst>
          </p:cNvPr>
          <p:cNvSpPr>
            <a:spLocks noGrp="1"/>
          </p:cNvSpPr>
          <p:nvPr>
            <p:ph sz="quarter" idx="11"/>
          </p:nvPr>
        </p:nvSpPr>
        <p:spPr>
          <a:xfrm>
            <a:off x="685800" y="1481328"/>
            <a:ext cx="10808208" cy="4343400"/>
          </a:xfrm>
        </p:spPr>
        <p:txBody>
          <a:bodyPr lIns="90000">
            <a:normAutofit/>
          </a:bodyPr>
          <a:lstStyle>
            <a:lvl1pPr marL="171450" indent="-171450">
              <a:buClr>
                <a:schemeClr val="tx2"/>
              </a:buClr>
              <a:buFont typeface="Wingdings" pitchFamily="2" charset="2"/>
              <a:buChar char="§"/>
              <a:defRPr sz="1350"/>
            </a:lvl1pPr>
            <a:lvl2pPr marL="514350" indent="-171450">
              <a:buClr>
                <a:schemeClr val="tx2"/>
              </a:buClr>
              <a:buFont typeface="Wingdings" pitchFamily="2" charset="2"/>
              <a:buChar char="§"/>
              <a:defRPr sz="1350"/>
            </a:lvl2pPr>
            <a:lvl3pPr marL="857250" indent="-171450">
              <a:buClr>
                <a:schemeClr val="tx2"/>
              </a:buClr>
              <a:buFont typeface="Wingdings" pitchFamily="2" charset="2"/>
              <a:buChar char="§"/>
              <a:defRPr sz="1350"/>
            </a:lvl3pPr>
            <a:lvl4pPr marL="1200150" indent="-171450">
              <a:buClr>
                <a:schemeClr val="tx2"/>
              </a:buClr>
              <a:buFont typeface="Wingdings" pitchFamily="2" charset="2"/>
              <a:buChar char="§"/>
              <a:defRPr sz="1350"/>
            </a:lvl4pPr>
            <a:lvl5pPr marL="1543050" indent="-171450">
              <a:buClr>
                <a:schemeClr val="tx2"/>
              </a:buClr>
              <a:buFont typeface="Wingdings" pitchFamily="2" charset="2"/>
              <a:buChar cha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6" name="Group 35">
            <a:extLst>
              <a:ext uri="{FF2B5EF4-FFF2-40B4-BE49-F238E27FC236}">
                <a16:creationId xmlns:a16="http://schemas.microsoft.com/office/drawing/2014/main" id="{2C1E11BC-72C0-FA42-AC0A-8DA150B7C48C}"/>
              </a:ext>
            </a:extLst>
          </p:cNvPr>
          <p:cNvGrpSpPr/>
          <p:nvPr userDrawn="1"/>
        </p:nvGrpSpPr>
        <p:grpSpPr>
          <a:xfrm>
            <a:off x="630936" y="6078071"/>
            <a:ext cx="3789976" cy="621792"/>
            <a:chOff x="457200" y="6078071"/>
            <a:chExt cx="3789976" cy="619050"/>
          </a:xfrm>
        </p:grpSpPr>
        <p:pic>
          <p:nvPicPr>
            <p:cNvPr id="37" name="Picture 36">
              <a:extLst>
                <a:ext uri="{FF2B5EF4-FFF2-40B4-BE49-F238E27FC236}">
                  <a16:creationId xmlns:a16="http://schemas.microsoft.com/office/drawing/2014/main" id="{4070506C-9780-7447-8303-5873AF12F4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6187525"/>
              <a:ext cx="1023859" cy="429768"/>
            </a:xfrm>
            <a:prstGeom prst="rect">
              <a:avLst/>
            </a:prstGeom>
          </p:spPr>
        </p:pic>
        <p:grpSp>
          <p:nvGrpSpPr>
            <p:cNvPr id="38" name="Group 37">
              <a:extLst>
                <a:ext uri="{FF2B5EF4-FFF2-40B4-BE49-F238E27FC236}">
                  <a16:creationId xmlns:a16="http://schemas.microsoft.com/office/drawing/2014/main" id="{80E40442-F5EC-9A44-86C8-B6F26EA73F73}"/>
                </a:ext>
              </a:extLst>
            </p:cNvPr>
            <p:cNvGrpSpPr/>
            <p:nvPr userDrawn="1"/>
          </p:nvGrpSpPr>
          <p:grpSpPr>
            <a:xfrm>
              <a:off x="1947672" y="6078071"/>
              <a:ext cx="2299504" cy="619050"/>
              <a:chOff x="1947672" y="6078071"/>
              <a:chExt cx="2299504" cy="619050"/>
            </a:xfrm>
          </p:grpSpPr>
          <p:pic>
            <p:nvPicPr>
              <p:cNvPr id="40" name="Picture 39">
                <a:extLst>
                  <a:ext uri="{FF2B5EF4-FFF2-40B4-BE49-F238E27FC236}">
                    <a16:creationId xmlns:a16="http://schemas.microsoft.com/office/drawing/2014/main" id="{9BB10D46-9051-BE40-817F-8AB7F528ADC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47672" y="6078071"/>
                <a:ext cx="613473" cy="619050"/>
              </a:xfrm>
              <a:prstGeom prst="rect">
                <a:avLst/>
              </a:prstGeom>
              <a:effectLst>
                <a:softEdge rad="0"/>
              </a:effectLst>
            </p:spPr>
          </p:pic>
          <p:pic>
            <p:nvPicPr>
              <p:cNvPr id="41" name="Picture 40">
                <a:extLst>
                  <a:ext uri="{FF2B5EF4-FFF2-40B4-BE49-F238E27FC236}">
                    <a16:creationId xmlns:a16="http://schemas.microsoft.com/office/drawing/2014/main" id="{74B03836-2189-1843-953F-25C88E97D1C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2500606" y="6246720"/>
                <a:ext cx="1746570" cy="216110"/>
              </a:xfrm>
              <a:prstGeom prst="rect">
                <a:avLst/>
              </a:prstGeom>
              <a:effectLst>
                <a:glow>
                  <a:schemeClr val="accent1"/>
                </a:glow>
                <a:softEdge rad="0"/>
              </a:effectLst>
            </p:spPr>
          </p:pic>
          <p:pic>
            <p:nvPicPr>
              <p:cNvPr id="42" name="Picture 41">
                <a:extLst>
                  <a:ext uri="{FF2B5EF4-FFF2-40B4-BE49-F238E27FC236}">
                    <a16:creationId xmlns:a16="http://schemas.microsoft.com/office/drawing/2014/main" id="{01E9B604-5795-F04B-A803-76D1474903A9}"/>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611654" y="6354775"/>
                <a:ext cx="1582010" cy="238418"/>
              </a:xfrm>
              <a:prstGeom prst="rect">
                <a:avLst/>
              </a:prstGeom>
              <a:effectLst>
                <a:glow>
                  <a:schemeClr val="accent1"/>
                </a:glow>
                <a:softEdge rad="0"/>
              </a:effectLst>
            </p:spPr>
          </p:pic>
        </p:grpSp>
        <p:cxnSp>
          <p:nvCxnSpPr>
            <p:cNvPr id="39" name="Straight Connector 38">
              <a:extLst>
                <a:ext uri="{FF2B5EF4-FFF2-40B4-BE49-F238E27FC236}">
                  <a16:creationId xmlns:a16="http://schemas.microsoft.com/office/drawing/2014/main" id="{D6B419A1-C5CA-0945-BA16-D8382C782144}"/>
                </a:ext>
              </a:extLst>
            </p:cNvPr>
            <p:cNvCxnSpPr/>
            <p:nvPr userDrawn="1"/>
          </p:nvCxnSpPr>
          <p:spPr>
            <a:xfrm>
              <a:off x="1788459" y="6147184"/>
              <a:ext cx="0" cy="539496"/>
            </a:xfrm>
            <a:prstGeom prst="line">
              <a:avLst/>
            </a:prstGeom>
            <a:ln w="31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Slide Number Placeholder 5">
            <a:extLst>
              <a:ext uri="{FF2B5EF4-FFF2-40B4-BE49-F238E27FC236}">
                <a16:creationId xmlns:a16="http://schemas.microsoft.com/office/drawing/2014/main" id="{3D155DFE-1760-BC44-A498-5C6849763552}"/>
              </a:ext>
            </a:extLst>
          </p:cNvPr>
          <p:cNvSpPr>
            <a:spLocks noGrp="1"/>
          </p:cNvSpPr>
          <p:nvPr>
            <p:ph type="sldNum" sz="quarter" idx="4"/>
          </p:nvPr>
        </p:nvSpPr>
        <p:spPr>
          <a:xfrm>
            <a:off x="11603736" y="6245352"/>
            <a:ext cx="457200" cy="365760"/>
          </a:xfrm>
          <a:prstGeom prst="rect">
            <a:avLst/>
          </a:prstGeom>
        </p:spPr>
        <p:txBody>
          <a:bodyPr vert="horz" lIns="91440" tIns="45720" rIns="91440" bIns="45720" rtlCol="0" anchor="ctr" anchorCtr="0"/>
          <a:lstStyle>
            <a:lvl1pPr algn="r">
              <a:defRPr sz="1050" b="0" i="0">
                <a:solidFill>
                  <a:schemeClr val="accent1">
                    <a:lumMod val="50000"/>
                  </a:schemeClr>
                </a:solidFill>
                <a:latin typeface="Calibri Light" panose="020F0302020204030204" pitchFamily="34" charset="0"/>
                <a:ea typeface="Verdana" panose="020B0604030504040204" pitchFamily="34" charset="0"/>
                <a:cs typeface="Calibri Light" panose="020F0302020204030204" pitchFamily="34" charset="0"/>
              </a:defRPr>
            </a:lvl1pPr>
          </a:lstStyle>
          <a:p>
            <a:fld id="{807CD305-3ECB-5D4A-A6B8-83970914FDCE}" type="slidenum">
              <a:rPr lang="en-US" smtClean="0"/>
              <a:pPr/>
              <a:t>‹#›</a:t>
            </a:fld>
            <a:endParaRPr lang="en-US" dirty="0"/>
          </a:p>
        </p:txBody>
      </p:sp>
      <p:sp>
        <p:nvSpPr>
          <p:cNvPr id="13" name="TextBox 12">
            <a:extLst>
              <a:ext uri="{FF2B5EF4-FFF2-40B4-BE49-F238E27FC236}">
                <a16:creationId xmlns:a16="http://schemas.microsoft.com/office/drawing/2014/main" id="{20EEA13D-E6DF-8D44-97B7-762DB12B8CDA}"/>
              </a:ext>
            </a:extLst>
          </p:cNvPr>
          <p:cNvSpPr txBox="1"/>
          <p:nvPr userDrawn="1"/>
        </p:nvSpPr>
        <p:spPr>
          <a:xfrm>
            <a:off x="8348472" y="6280675"/>
            <a:ext cx="3200400" cy="300082"/>
          </a:xfrm>
          <a:prstGeom prst="rect">
            <a:avLst/>
          </a:prstGeom>
          <a:noFill/>
        </p:spPr>
        <p:txBody>
          <a:bodyPr wrap="square" rtlCol="0" anchor="ctr">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CA" sz="1350" kern="1200" dirty="0">
                <a:solidFill>
                  <a:schemeClr val="accent2"/>
                </a:solidFill>
                <a:effectLst/>
                <a:latin typeface="+mn-lt"/>
                <a:ea typeface="+mn-ea"/>
                <a:cs typeface="+mn-cs"/>
              </a:rPr>
              <a:t>Strategic Plan | </a:t>
            </a:r>
            <a:r>
              <a:rPr lang="en-CA" sz="1350" b="1" kern="1200" dirty="0">
                <a:solidFill>
                  <a:schemeClr val="accent5"/>
                </a:solidFill>
                <a:effectLst/>
                <a:latin typeface="+mn-lt"/>
                <a:ea typeface="+mn-ea"/>
                <a:cs typeface="+mn-cs"/>
              </a:rPr>
              <a:t>2025 Vision</a:t>
            </a:r>
          </a:p>
        </p:txBody>
      </p:sp>
    </p:spTree>
    <p:extLst>
      <p:ext uri="{BB962C8B-B14F-4D97-AF65-F5344CB8AC3E}">
        <p14:creationId xmlns:p14="http://schemas.microsoft.com/office/powerpoint/2010/main" val="275076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A64B28-ED7D-4862-8FA9-526F06445798}" type="datetimeFigureOut">
              <a:rPr lang="en-US" smtClean="0"/>
              <a:pPr/>
              <a:t>10/24/24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38F0AE-FF62-4912-B882-B1EB725166B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A64B28-ED7D-4862-8FA9-526F06445798}" type="datetimeFigureOut">
              <a:rPr lang="en-US" smtClean="0"/>
              <a:pPr/>
              <a:t>10/24/24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38F0AE-FF62-4912-B882-B1EB725166B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64B28-ED7D-4862-8FA9-526F06445798}" type="datetimeFigureOut">
              <a:rPr lang="en-US" smtClean="0"/>
              <a:pPr/>
              <a:t>10/24/24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38F0AE-FF62-4912-B882-B1EB725166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A64B28-ED7D-4862-8FA9-526F06445798}" type="datetimeFigureOut">
              <a:rPr lang="en-US" smtClean="0"/>
              <a:pPr/>
              <a:t>10/24/24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38F0AE-FF62-4912-B882-B1EB725166B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A64B28-ED7D-4862-8FA9-526F06445798}" type="datetimeFigureOut">
              <a:rPr lang="en-US" smtClean="0"/>
              <a:pPr/>
              <a:t>10/24/24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38F0AE-FF62-4912-B882-B1EB725166B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1.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64B28-ED7D-4862-8FA9-526F06445798}" type="datetimeFigureOut">
              <a:rPr lang="en-US" smtClean="0"/>
              <a:pPr/>
              <a:t>10/24/24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8F0AE-FF62-4912-B882-B1EB725166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C357B-3DA8-4026-ADD4-EB6AC834FCB8}" type="datetimeFigureOut">
              <a:rPr lang="en-US" smtClean="0"/>
              <a:pPr/>
              <a:t>10/24/24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52B34-43DB-4BA9-87B5-E9BB26CF425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8A64B28-ED7D-4862-8FA9-526F06445798}" type="datetimeFigureOut">
              <a:rPr lang="en-US" smtClean="0"/>
              <a:pPr/>
              <a:t>10/24/24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038F0AE-FF62-4912-B882-B1EB725166B7}" type="slidenum">
              <a:rPr lang="en-US" smtClean="0"/>
              <a:pPr/>
              <a:t>‹#›</a:t>
            </a:fld>
            <a:endParaRPr lang="en-US" dirty="0"/>
          </a:p>
        </p:txBody>
      </p:sp>
    </p:spTree>
    <p:extLst>
      <p:ext uri="{BB962C8B-B14F-4D97-AF65-F5344CB8AC3E}">
        <p14:creationId xmlns:p14="http://schemas.microsoft.com/office/powerpoint/2010/main" val="56028022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8C2B81-BA8F-5861-CE9E-C9BAFCD68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0" y="28321"/>
            <a:ext cx="6858000" cy="6858000"/>
          </a:xfrm>
          <a:prstGeom prst="rect">
            <a:avLst/>
          </a:prstGeom>
        </p:spPr>
      </p:pic>
    </p:spTree>
    <p:extLst>
      <p:ext uri="{BB962C8B-B14F-4D97-AF65-F5344CB8AC3E}">
        <p14:creationId xmlns:p14="http://schemas.microsoft.com/office/powerpoint/2010/main" val="380276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8D2E7-33A5-EC92-4D16-1DF7E52E7D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0571A4-1F72-2B1D-CB82-752091D4A34E}"/>
              </a:ext>
            </a:extLst>
          </p:cNvPr>
          <p:cNvSpPr txBox="1"/>
          <p:nvPr/>
        </p:nvSpPr>
        <p:spPr>
          <a:xfrm>
            <a:off x="1631504" y="991088"/>
            <a:ext cx="8510809" cy="830997"/>
          </a:xfrm>
          <a:prstGeom prst="rect">
            <a:avLst/>
          </a:prstGeom>
          <a:noFill/>
        </p:spPr>
        <p:txBody>
          <a:bodyPr wrap="square" rtlCol="0">
            <a:spAutoFit/>
          </a:bodyPr>
          <a:lstStyle/>
          <a:p>
            <a:pPr algn="ctr"/>
            <a:r>
              <a:rPr lang="en-US" sz="4800" b="1" dirty="0">
                <a:solidFill>
                  <a:schemeClr val="bg1"/>
                </a:solidFill>
              </a:rPr>
              <a:t>Upheaval</a:t>
            </a:r>
          </a:p>
        </p:txBody>
      </p:sp>
      <p:sp>
        <p:nvSpPr>
          <p:cNvPr id="4" name="Rectangle 14">
            <a:extLst>
              <a:ext uri="{FF2B5EF4-FFF2-40B4-BE49-F238E27FC236}">
                <a16:creationId xmlns:a16="http://schemas.microsoft.com/office/drawing/2014/main" id="{9556D688-6FB7-F359-3C42-DFB0E04828BA}"/>
              </a:ext>
            </a:extLst>
          </p:cNvPr>
          <p:cNvSpPr>
            <a:spLocks noChangeArrowheads="1"/>
          </p:cNvSpPr>
          <p:nvPr/>
        </p:nvSpPr>
        <p:spPr bwMode="auto">
          <a:xfrm>
            <a:off x="3143250" y="1844675"/>
            <a:ext cx="5257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spcBef>
                <a:spcPct val="20000"/>
              </a:spcBef>
              <a:buClr>
                <a:schemeClr val="hlink"/>
              </a:buClr>
              <a:buSzPct val="60000"/>
              <a:buFont typeface="Wingdings" charset="2"/>
              <a:buNone/>
            </a:pPr>
            <a:endParaRPr lang="en-US" altLang="en-US" sz="1400" b="1">
              <a:solidFill>
                <a:schemeClr val="tx2"/>
              </a:solidFill>
              <a:latin typeface="Arial Narrow" charset="0"/>
            </a:endParaRPr>
          </a:p>
        </p:txBody>
      </p:sp>
      <p:sp>
        <p:nvSpPr>
          <p:cNvPr id="2" name="Content Placeholder 2">
            <a:extLst>
              <a:ext uri="{FF2B5EF4-FFF2-40B4-BE49-F238E27FC236}">
                <a16:creationId xmlns:a16="http://schemas.microsoft.com/office/drawing/2014/main" id="{AA36DB4B-75DA-8975-A86E-D806B4C5AF90}"/>
              </a:ext>
            </a:extLst>
          </p:cNvPr>
          <p:cNvSpPr txBox="1">
            <a:spLocks/>
          </p:cNvSpPr>
          <p:nvPr/>
        </p:nvSpPr>
        <p:spPr>
          <a:xfrm>
            <a:off x="1055440" y="2420888"/>
            <a:ext cx="8568952" cy="3600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3600" b="1" dirty="0"/>
              <a:t>DEPRESSION – </a:t>
            </a:r>
            <a:r>
              <a:rPr lang="en-CA" sz="3600" b="1" i="1" dirty="0"/>
              <a:t>“take home messages”</a:t>
            </a:r>
            <a:endParaRPr lang="en-CA" sz="2200" i="1" dirty="0"/>
          </a:p>
          <a:p>
            <a:endParaRPr lang="en-CA" sz="2200" i="1" dirty="0"/>
          </a:p>
          <a:p>
            <a:r>
              <a:rPr lang="en-CA" sz="2200" dirty="0"/>
              <a:t>rates consistently as high or higher than other patient groups – acute &amp; chronic disease conditions</a:t>
            </a:r>
          </a:p>
          <a:p>
            <a:r>
              <a:rPr lang="en-CA" sz="2200" dirty="0"/>
              <a:t>some prevalence rates (e.g. Canadian) double than general population rate</a:t>
            </a:r>
          </a:p>
          <a:p>
            <a:r>
              <a:rPr lang="en-CA" sz="2200" dirty="0"/>
              <a:t>patients with </a:t>
            </a:r>
            <a:r>
              <a:rPr lang="en-CA" sz="2200" dirty="0" err="1"/>
              <a:t>SSc</a:t>
            </a:r>
            <a:r>
              <a:rPr lang="en-CA" sz="2200" dirty="0"/>
              <a:t> may benefit from non-psychiatric interventions that support coping from psychosocial perspectives</a:t>
            </a:r>
          </a:p>
          <a:p>
            <a:endParaRPr lang="en-CA" sz="2200" dirty="0"/>
          </a:p>
          <a:p>
            <a:endParaRPr lang="en-CA" sz="2200" dirty="0"/>
          </a:p>
          <a:p>
            <a:endParaRPr lang="en-CA" sz="2200" dirty="0"/>
          </a:p>
          <a:p>
            <a:endParaRPr lang="en-CA" sz="2200" dirty="0"/>
          </a:p>
          <a:p>
            <a:pPr marL="0" indent="0">
              <a:buNone/>
            </a:pPr>
            <a:endParaRPr lang="en-CA" sz="2200" dirty="0"/>
          </a:p>
          <a:p>
            <a:pPr marL="0" indent="0">
              <a:buNone/>
            </a:pPr>
            <a:endParaRPr lang="en-CA" sz="2200" dirty="0"/>
          </a:p>
        </p:txBody>
      </p:sp>
      <p:sp>
        <p:nvSpPr>
          <p:cNvPr id="7" name="TextBox 6">
            <a:extLst>
              <a:ext uri="{FF2B5EF4-FFF2-40B4-BE49-F238E27FC236}">
                <a16:creationId xmlns:a16="http://schemas.microsoft.com/office/drawing/2014/main" id="{13DF2C14-180D-796F-F15F-624D541234DF}"/>
              </a:ext>
            </a:extLst>
          </p:cNvPr>
          <p:cNvSpPr txBox="1"/>
          <p:nvPr/>
        </p:nvSpPr>
        <p:spPr>
          <a:xfrm>
            <a:off x="9624392" y="5451413"/>
            <a:ext cx="2244515" cy="830997"/>
          </a:xfrm>
          <a:prstGeom prst="rect">
            <a:avLst/>
          </a:prstGeom>
          <a:noFill/>
        </p:spPr>
        <p:txBody>
          <a:bodyPr wrap="square" rtlCol="0">
            <a:spAutoFit/>
          </a:bodyPr>
          <a:lstStyle/>
          <a:p>
            <a:r>
              <a:rPr lang="en-US" sz="1600" dirty="0">
                <a:latin typeface="Calibri"/>
                <a:cs typeface="Calibri"/>
              </a:rPr>
              <a:t>Thombs et al. (2007)</a:t>
            </a:r>
          </a:p>
          <a:p>
            <a:r>
              <a:rPr lang="en-US" sz="1600" dirty="0">
                <a:latin typeface="Calibri"/>
                <a:cs typeface="Calibri"/>
              </a:rPr>
              <a:t>Nassar et al. (2023)</a:t>
            </a:r>
          </a:p>
          <a:p>
            <a:r>
              <a:rPr lang="en-US" sz="1600" dirty="0" err="1">
                <a:latin typeface="Calibri"/>
                <a:cs typeface="Calibri"/>
              </a:rPr>
              <a:t>Baubet</a:t>
            </a:r>
            <a:r>
              <a:rPr lang="en-US" sz="1600" dirty="0">
                <a:latin typeface="Calibri"/>
                <a:cs typeface="Calibri"/>
              </a:rPr>
              <a:t> et al. (2011)</a:t>
            </a:r>
          </a:p>
        </p:txBody>
      </p:sp>
    </p:spTree>
    <p:extLst>
      <p:ext uri="{BB962C8B-B14F-4D97-AF65-F5344CB8AC3E}">
        <p14:creationId xmlns:p14="http://schemas.microsoft.com/office/powerpoint/2010/main" val="147308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05A00-2665-B89F-118C-BF729112A8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A85ACCC-8FE2-3C37-22FA-64ED22AE80C2}"/>
              </a:ext>
            </a:extLst>
          </p:cNvPr>
          <p:cNvSpPr txBox="1"/>
          <p:nvPr/>
        </p:nvSpPr>
        <p:spPr>
          <a:xfrm>
            <a:off x="8122227" y="5533159"/>
            <a:ext cx="2020086" cy="300082"/>
          </a:xfrm>
          <a:prstGeom prst="rect">
            <a:avLst/>
          </a:prstGeom>
          <a:solidFill>
            <a:schemeClr val="bg1"/>
          </a:solidFill>
        </p:spPr>
        <p:txBody>
          <a:bodyPr wrap="square" rtlCol="0">
            <a:spAutoFit/>
          </a:bodyPr>
          <a:lstStyle/>
          <a:p>
            <a:endParaRPr lang="en-US" sz="1350" dirty="0"/>
          </a:p>
        </p:txBody>
      </p:sp>
      <p:sp>
        <p:nvSpPr>
          <p:cNvPr id="3" name="Rectangle 2">
            <a:extLst>
              <a:ext uri="{FF2B5EF4-FFF2-40B4-BE49-F238E27FC236}">
                <a16:creationId xmlns:a16="http://schemas.microsoft.com/office/drawing/2014/main" id="{44C33C32-2B74-C6F7-8804-FEC9C44467C9}"/>
              </a:ext>
            </a:extLst>
          </p:cNvPr>
          <p:cNvSpPr/>
          <p:nvPr/>
        </p:nvSpPr>
        <p:spPr>
          <a:xfrm>
            <a:off x="767408" y="2276872"/>
            <a:ext cx="4155450" cy="830997"/>
          </a:xfrm>
          <a:prstGeom prst="rect">
            <a:avLst/>
          </a:prstGeom>
        </p:spPr>
        <p:txBody>
          <a:bodyPr wrap="square">
            <a:spAutoFit/>
          </a:bodyPr>
          <a:lstStyle/>
          <a:p>
            <a:pPr algn="ctr"/>
            <a:r>
              <a:rPr lang="en-US" sz="4800" b="1" dirty="0">
                <a:solidFill>
                  <a:schemeClr val="bg1"/>
                </a:solidFill>
                <a:cs typeface="Calibri" panose="020F0502020204030204" pitchFamily="34" charset="0"/>
              </a:rPr>
              <a:t>Reflection:</a:t>
            </a:r>
            <a:endParaRPr lang="en-US" sz="5400" b="1" dirty="0">
              <a:solidFill>
                <a:schemeClr val="bg1"/>
              </a:solidFill>
              <a:cs typeface="Calibri" panose="020F0502020204030204" pitchFamily="34" charset="0"/>
            </a:endParaRPr>
          </a:p>
        </p:txBody>
      </p:sp>
      <p:pic>
        <p:nvPicPr>
          <p:cNvPr id="9" name="Picture 8">
            <a:extLst>
              <a:ext uri="{FF2B5EF4-FFF2-40B4-BE49-F238E27FC236}">
                <a16:creationId xmlns:a16="http://schemas.microsoft.com/office/drawing/2014/main" id="{300EC5F4-3C0F-DE71-22F4-42A62E67CC8D}"/>
              </a:ext>
            </a:extLst>
          </p:cNvPr>
          <p:cNvPicPr>
            <a:picLocks noChangeAspect="1"/>
          </p:cNvPicPr>
          <p:nvPr/>
        </p:nvPicPr>
        <p:blipFill>
          <a:blip r:embed="rId2"/>
          <a:stretch>
            <a:fillRect/>
          </a:stretch>
        </p:blipFill>
        <p:spPr>
          <a:xfrm>
            <a:off x="5562416" y="1359305"/>
            <a:ext cx="6632087" cy="4358783"/>
          </a:xfrm>
          <a:prstGeom prst="rect">
            <a:avLst/>
          </a:prstGeom>
        </p:spPr>
      </p:pic>
      <p:sp>
        <p:nvSpPr>
          <p:cNvPr id="11" name="Text Placeholder 10">
            <a:extLst>
              <a:ext uri="{FF2B5EF4-FFF2-40B4-BE49-F238E27FC236}">
                <a16:creationId xmlns:a16="http://schemas.microsoft.com/office/drawing/2014/main" id="{2882209C-4D05-E20E-D515-C6D2B65FF7B4}"/>
              </a:ext>
            </a:extLst>
          </p:cNvPr>
          <p:cNvSpPr>
            <a:spLocks noGrp="1"/>
          </p:cNvSpPr>
          <p:nvPr>
            <p:ph type="body" idx="1"/>
          </p:nvPr>
        </p:nvSpPr>
        <p:spPr>
          <a:xfrm>
            <a:off x="1167479" y="2692370"/>
            <a:ext cx="3755379" cy="2283823"/>
          </a:xfrm>
        </p:spPr>
        <p:txBody>
          <a:bodyPr>
            <a:normAutofit/>
          </a:bodyPr>
          <a:lstStyle/>
          <a:p>
            <a:r>
              <a:rPr lang="en-US" sz="2800" cap="none" dirty="0"/>
              <a:t>How do you get through?</a:t>
            </a:r>
          </a:p>
        </p:txBody>
      </p:sp>
    </p:spTree>
    <p:extLst>
      <p:ext uri="{BB962C8B-B14F-4D97-AF65-F5344CB8AC3E}">
        <p14:creationId xmlns:p14="http://schemas.microsoft.com/office/powerpoint/2010/main" val="259570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D51B996-501C-B84C-94C7-3AA034987099}"/>
              </a:ext>
            </a:extLst>
          </p:cNvPr>
          <p:cNvGraphicFramePr/>
          <p:nvPr>
            <p:extLst>
              <p:ext uri="{D42A27DB-BD31-4B8C-83A1-F6EECF244321}">
                <p14:modId xmlns:p14="http://schemas.microsoft.com/office/powerpoint/2010/main" val="2130516845"/>
              </p:ext>
            </p:extLst>
          </p:nvPr>
        </p:nvGraphicFramePr>
        <p:xfrm>
          <a:off x="4367808" y="1295400"/>
          <a:ext cx="7992888" cy="4686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A6DFAA10-B32B-41CB-B5BF-44F4FE2E264E}"/>
              </a:ext>
            </a:extLst>
          </p:cNvPr>
          <p:cNvSpPr>
            <a:spLocks noGrp="1"/>
          </p:cNvSpPr>
          <p:nvPr>
            <p:ph type="title"/>
          </p:nvPr>
        </p:nvSpPr>
        <p:spPr>
          <a:xfrm>
            <a:off x="767408" y="1628800"/>
            <a:ext cx="3888432" cy="2320280"/>
          </a:xfrm>
        </p:spPr>
        <p:txBody>
          <a:bodyPr/>
          <a:lstStyle/>
          <a:p>
            <a:r>
              <a:rPr lang="en-US" sz="3600" b="1" dirty="0"/>
              <a:t>Ways of Coping: </a:t>
            </a:r>
            <a:br>
              <a:rPr lang="en-US" sz="3600" b="1" dirty="0"/>
            </a:br>
            <a:br>
              <a:rPr lang="en-US" sz="3600" b="1" dirty="0"/>
            </a:br>
            <a:r>
              <a:rPr lang="en-US" sz="3200" b="1" dirty="0"/>
              <a:t>general perspectives</a:t>
            </a:r>
          </a:p>
        </p:txBody>
      </p:sp>
      <p:sp>
        <p:nvSpPr>
          <p:cNvPr id="6" name="Text Placeholder 5">
            <a:extLst>
              <a:ext uri="{FF2B5EF4-FFF2-40B4-BE49-F238E27FC236}">
                <a16:creationId xmlns:a16="http://schemas.microsoft.com/office/drawing/2014/main" id="{4A6D0183-7470-423E-85F7-0913BD3CA096}"/>
              </a:ext>
            </a:extLst>
          </p:cNvPr>
          <p:cNvSpPr>
            <a:spLocks noGrp="1"/>
          </p:cNvSpPr>
          <p:nvPr>
            <p:ph type="body" sz="half" idx="2"/>
          </p:nvPr>
        </p:nvSpPr>
        <p:spPr>
          <a:xfrm>
            <a:off x="1186197" y="5030958"/>
            <a:ext cx="2793158" cy="911567"/>
          </a:xfrm>
        </p:spPr>
        <p:txBody>
          <a:bodyPr/>
          <a:lstStyle/>
          <a:p>
            <a:r>
              <a:rPr lang="en-US" sz="1200" dirty="0"/>
              <a:t>Adapted from:</a:t>
            </a:r>
          </a:p>
          <a:p>
            <a:r>
              <a:rPr lang="en-CA" sz="1200" dirty="0" err="1">
                <a:cs typeface="Calibri" panose="020F0502020204030204" pitchFamily="34" charset="0"/>
              </a:rPr>
              <a:t>Aldwin</a:t>
            </a:r>
            <a:r>
              <a:rPr lang="en-CA" sz="1200" dirty="0">
                <a:cs typeface="Calibri" panose="020F0502020204030204" pitchFamily="34" charset="0"/>
              </a:rPr>
              <a:t>, C. M., &amp; </a:t>
            </a:r>
            <a:r>
              <a:rPr lang="en-CA" sz="1200" dirty="0" err="1">
                <a:cs typeface="Calibri" panose="020F0502020204030204" pitchFamily="34" charset="0"/>
              </a:rPr>
              <a:t>Yancura</a:t>
            </a:r>
            <a:r>
              <a:rPr lang="en-CA" sz="1200" dirty="0">
                <a:cs typeface="Calibri" panose="020F0502020204030204" pitchFamily="34" charset="0"/>
              </a:rPr>
              <a:t>, L. A. (2004). </a:t>
            </a:r>
            <a:r>
              <a:rPr lang="en-CA" sz="1200" i="1" dirty="0">
                <a:cs typeface="Calibri" panose="020F0502020204030204" pitchFamily="34" charset="0"/>
              </a:rPr>
              <a:t>Coping and health.</a:t>
            </a:r>
            <a:endParaRPr lang="en-US" sz="1200" dirty="0">
              <a:cs typeface="Calibri" panose="020F0502020204030204" pitchFamily="34" charset="0"/>
            </a:endParaRPr>
          </a:p>
          <a:p>
            <a:endParaRPr lang="en-US" dirty="0"/>
          </a:p>
        </p:txBody>
      </p:sp>
    </p:spTree>
    <p:extLst>
      <p:ext uri="{BB962C8B-B14F-4D97-AF65-F5344CB8AC3E}">
        <p14:creationId xmlns:p14="http://schemas.microsoft.com/office/powerpoint/2010/main" val="1272424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5AFAE-7585-7682-FAC1-EF8DFF41A4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450ED5-6F06-F997-A479-4C0DF99C4DCF}"/>
              </a:ext>
            </a:extLst>
          </p:cNvPr>
          <p:cNvSpPr>
            <a:spLocks noGrp="1"/>
          </p:cNvSpPr>
          <p:nvPr>
            <p:ph type="title"/>
          </p:nvPr>
        </p:nvSpPr>
        <p:spPr>
          <a:xfrm>
            <a:off x="767408" y="1628800"/>
            <a:ext cx="3888432" cy="2320280"/>
          </a:xfrm>
        </p:spPr>
        <p:txBody>
          <a:bodyPr/>
          <a:lstStyle/>
          <a:p>
            <a:r>
              <a:rPr lang="en-US" sz="3600" b="1" dirty="0"/>
              <a:t>Ways of Coping: </a:t>
            </a:r>
            <a:br>
              <a:rPr lang="en-US" sz="3600" b="1" dirty="0"/>
            </a:br>
            <a:br>
              <a:rPr lang="en-US" sz="3600" b="1" dirty="0"/>
            </a:br>
            <a:r>
              <a:rPr lang="en-US" sz="3200" b="1" dirty="0"/>
              <a:t>among people living with </a:t>
            </a:r>
            <a:r>
              <a:rPr lang="en-US" sz="3200" b="1" dirty="0" err="1"/>
              <a:t>SSc</a:t>
            </a:r>
            <a:endParaRPr lang="en-US" sz="3200" b="1" dirty="0"/>
          </a:p>
        </p:txBody>
      </p:sp>
      <p:sp>
        <p:nvSpPr>
          <p:cNvPr id="6" name="Text Placeholder 5">
            <a:extLst>
              <a:ext uri="{FF2B5EF4-FFF2-40B4-BE49-F238E27FC236}">
                <a16:creationId xmlns:a16="http://schemas.microsoft.com/office/drawing/2014/main" id="{ADCD3447-AF5E-691B-A348-E44239E6A107}"/>
              </a:ext>
            </a:extLst>
          </p:cNvPr>
          <p:cNvSpPr>
            <a:spLocks noGrp="1"/>
          </p:cNvSpPr>
          <p:nvPr>
            <p:ph type="body" sz="half" idx="2"/>
          </p:nvPr>
        </p:nvSpPr>
        <p:spPr>
          <a:xfrm>
            <a:off x="1186197" y="5030958"/>
            <a:ext cx="2793158" cy="911567"/>
          </a:xfrm>
        </p:spPr>
        <p:txBody>
          <a:bodyPr>
            <a:normAutofit/>
          </a:bodyPr>
          <a:lstStyle/>
          <a:p>
            <a:endParaRPr lang="en-US" sz="1200" dirty="0"/>
          </a:p>
          <a:p>
            <a:r>
              <a:rPr lang="en-CA" sz="1200" dirty="0" err="1">
                <a:cs typeface="Calibri" panose="020F0502020204030204" pitchFamily="34" charset="0"/>
              </a:rPr>
              <a:t>Gumuchian</a:t>
            </a:r>
            <a:r>
              <a:rPr lang="en-CA" sz="1200" dirty="0">
                <a:cs typeface="Calibri" panose="020F0502020204030204" pitchFamily="34" charset="0"/>
              </a:rPr>
              <a:t> et al. (2018)</a:t>
            </a:r>
            <a:endParaRPr lang="en-US" sz="1200" dirty="0">
              <a:cs typeface="Calibri" panose="020F0502020204030204" pitchFamily="34" charset="0"/>
            </a:endParaRPr>
          </a:p>
          <a:p>
            <a:endParaRPr lang="en-US" dirty="0"/>
          </a:p>
        </p:txBody>
      </p:sp>
      <p:sp>
        <p:nvSpPr>
          <p:cNvPr id="2" name="Content Placeholder 2">
            <a:extLst>
              <a:ext uri="{FF2B5EF4-FFF2-40B4-BE49-F238E27FC236}">
                <a16:creationId xmlns:a16="http://schemas.microsoft.com/office/drawing/2014/main" id="{D03A5E1C-01D9-7106-8077-1C21410C7FD9}"/>
              </a:ext>
            </a:extLst>
          </p:cNvPr>
          <p:cNvSpPr txBox="1">
            <a:spLocks/>
          </p:cNvSpPr>
          <p:nvPr/>
        </p:nvSpPr>
        <p:spPr>
          <a:xfrm>
            <a:off x="5324762" y="1412775"/>
            <a:ext cx="6603886" cy="4529749"/>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3900" b="1" dirty="0"/>
              <a:t>Problem – Focused Coping</a:t>
            </a:r>
          </a:p>
          <a:p>
            <a:pPr marL="0" indent="0">
              <a:buNone/>
            </a:pPr>
            <a:endParaRPr lang="en-CA" sz="2200" dirty="0"/>
          </a:p>
          <a:p>
            <a:pPr marL="0" indent="0">
              <a:buNone/>
            </a:pPr>
            <a:r>
              <a:rPr lang="en-CA" sz="2400" b="1" i="1" dirty="0"/>
              <a:t>Any action taken to modify sources of stress</a:t>
            </a:r>
          </a:p>
          <a:p>
            <a:pPr marL="0" indent="0">
              <a:buNone/>
            </a:pPr>
            <a:endParaRPr lang="en-CA" sz="2400" b="1" i="1" dirty="0"/>
          </a:p>
          <a:p>
            <a:pPr marL="0" indent="0">
              <a:buNone/>
            </a:pPr>
            <a:endParaRPr lang="en-CA" sz="2400" i="1" dirty="0"/>
          </a:p>
          <a:p>
            <a:r>
              <a:rPr lang="en-CA" sz="2400" dirty="0"/>
              <a:t>seeking out professional support (e.g., seeing a mental health therapist)</a:t>
            </a:r>
          </a:p>
          <a:p>
            <a:pPr marL="0" indent="0">
              <a:buNone/>
            </a:pPr>
            <a:endParaRPr lang="en-CA" sz="2400" dirty="0"/>
          </a:p>
          <a:p>
            <a:r>
              <a:rPr lang="en-CA" sz="2400" dirty="0"/>
              <a:t>seeking out disease-relevant information (e.g. symptoms, treatments, methods of coping)</a:t>
            </a:r>
          </a:p>
          <a:p>
            <a:pPr marL="0" indent="0">
              <a:buNone/>
            </a:pPr>
            <a:endParaRPr lang="en-CA" sz="2400" dirty="0"/>
          </a:p>
          <a:p>
            <a:r>
              <a:rPr lang="en-CA" sz="2400" dirty="0"/>
              <a:t>organization (e.g., list making)</a:t>
            </a:r>
          </a:p>
          <a:p>
            <a:endParaRPr lang="en-CA" sz="2200" dirty="0"/>
          </a:p>
          <a:p>
            <a:endParaRPr lang="en-CA" sz="2200" dirty="0"/>
          </a:p>
          <a:p>
            <a:pPr marL="0" indent="0">
              <a:buNone/>
            </a:pPr>
            <a:endParaRPr lang="en-CA" sz="2200" dirty="0"/>
          </a:p>
          <a:p>
            <a:endParaRPr lang="en-CA" sz="2200" dirty="0"/>
          </a:p>
          <a:p>
            <a:pPr marL="0" indent="0">
              <a:buNone/>
            </a:pPr>
            <a:endParaRPr lang="en-CA" sz="2200" dirty="0"/>
          </a:p>
          <a:p>
            <a:pPr marL="0" indent="0">
              <a:buNone/>
            </a:pPr>
            <a:endParaRPr lang="en-CA" sz="2200" dirty="0"/>
          </a:p>
        </p:txBody>
      </p:sp>
    </p:spTree>
    <p:extLst>
      <p:ext uri="{BB962C8B-B14F-4D97-AF65-F5344CB8AC3E}">
        <p14:creationId xmlns:p14="http://schemas.microsoft.com/office/powerpoint/2010/main" val="355495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5F035-5FEC-A186-BA5D-089CEC1428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E4AF56-1EE2-F7DB-CA4E-4ECCF10684CB}"/>
              </a:ext>
            </a:extLst>
          </p:cNvPr>
          <p:cNvSpPr>
            <a:spLocks noGrp="1"/>
          </p:cNvSpPr>
          <p:nvPr>
            <p:ph type="title"/>
          </p:nvPr>
        </p:nvSpPr>
        <p:spPr>
          <a:xfrm>
            <a:off x="767408" y="1628800"/>
            <a:ext cx="3888432" cy="2320280"/>
          </a:xfrm>
        </p:spPr>
        <p:txBody>
          <a:bodyPr/>
          <a:lstStyle/>
          <a:p>
            <a:r>
              <a:rPr lang="en-US" sz="3600" b="1" dirty="0"/>
              <a:t>Ways of Coping: </a:t>
            </a:r>
            <a:br>
              <a:rPr lang="en-US" sz="3600" b="1" dirty="0"/>
            </a:br>
            <a:br>
              <a:rPr lang="en-US" sz="3600" b="1" dirty="0"/>
            </a:br>
            <a:r>
              <a:rPr lang="en-US" sz="3200" b="1" dirty="0"/>
              <a:t>among people living with </a:t>
            </a:r>
            <a:r>
              <a:rPr lang="en-US" sz="3200" b="1" dirty="0" err="1"/>
              <a:t>SSc</a:t>
            </a:r>
            <a:endParaRPr lang="en-US" sz="3200" b="1" dirty="0"/>
          </a:p>
        </p:txBody>
      </p:sp>
      <p:sp>
        <p:nvSpPr>
          <p:cNvPr id="6" name="Text Placeholder 5">
            <a:extLst>
              <a:ext uri="{FF2B5EF4-FFF2-40B4-BE49-F238E27FC236}">
                <a16:creationId xmlns:a16="http://schemas.microsoft.com/office/drawing/2014/main" id="{974089E6-75EC-D5DC-7B97-2EE0D3951A59}"/>
              </a:ext>
            </a:extLst>
          </p:cNvPr>
          <p:cNvSpPr>
            <a:spLocks noGrp="1"/>
          </p:cNvSpPr>
          <p:nvPr>
            <p:ph type="body" sz="half" idx="2"/>
          </p:nvPr>
        </p:nvSpPr>
        <p:spPr>
          <a:xfrm>
            <a:off x="1186197" y="5030958"/>
            <a:ext cx="2793158" cy="911567"/>
          </a:xfrm>
        </p:spPr>
        <p:txBody>
          <a:bodyPr>
            <a:normAutofit/>
          </a:bodyPr>
          <a:lstStyle/>
          <a:p>
            <a:endParaRPr lang="en-US" sz="1200" dirty="0"/>
          </a:p>
          <a:p>
            <a:r>
              <a:rPr lang="en-CA" sz="1200" dirty="0" err="1">
                <a:cs typeface="Calibri" panose="020F0502020204030204" pitchFamily="34" charset="0"/>
              </a:rPr>
              <a:t>Gumuchian</a:t>
            </a:r>
            <a:r>
              <a:rPr lang="en-CA" sz="1200" dirty="0">
                <a:cs typeface="Calibri" panose="020F0502020204030204" pitchFamily="34" charset="0"/>
              </a:rPr>
              <a:t> et al. (2018)</a:t>
            </a:r>
            <a:endParaRPr lang="en-US" sz="1200" dirty="0">
              <a:cs typeface="Calibri" panose="020F0502020204030204" pitchFamily="34" charset="0"/>
            </a:endParaRPr>
          </a:p>
          <a:p>
            <a:endParaRPr lang="en-US" dirty="0"/>
          </a:p>
        </p:txBody>
      </p:sp>
      <p:sp>
        <p:nvSpPr>
          <p:cNvPr id="2" name="Content Placeholder 2">
            <a:extLst>
              <a:ext uri="{FF2B5EF4-FFF2-40B4-BE49-F238E27FC236}">
                <a16:creationId xmlns:a16="http://schemas.microsoft.com/office/drawing/2014/main" id="{60AA7FEB-F7EC-A71D-715B-48DD4E7A11B8}"/>
              </a:ext>
            </a:extLst>
          </p:cNvPr>
          <p:cNvSpPr txBox="1">
            <a:spLocks/>
          </p:cNvSpPr>
          <p:nvPr/>
        </p:nvSpPr>
        <p:spPr>
          <a:xfrm>
            <a:off x="5324762" y="1412776"/>
            <a:ext cx="6867238" cy="4824536"/>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4600" b="1" dirty="0"/>
              <a:t>Emotion – Focused Coping</a:t>
            </a:r>
          </a:p>
          <a:p>
            <a:pPr marL="0" indent="0">
              <a:buNone/>
            </a:pPr>
            <a:endParaRPr lang="en-CA" sz="3900" dirty="0"/>
          </a:p>
          <a:p>
            <a:pPr marL="0" indent="0">
              <a:buNone/>
            </a:pPr>
            <a:r>
              <a:rPr lang="en-CA" sz="2800" b="1" i="1" dirty="0"/>
              <a:t>Any action taken to reduce or manage the intensity of distressing emotions</a:t>
            </a:r>
          </a:p>
          <a:p>
            <a:pPr marL="0" indent="0">
              <a:buNone/>
            </a:pPr>
            <a:endParaRPr lang="en-CA" sz="2800" b="1" i="1" dirty="0"/>
          </a:p>
          <a:p>
            <a:pPr marL="0" indent="0">
              <a:buNone/>
            </a:pPr>
            <a:endParaRPr lang="en-CA" sz="2800" i="1" dirty="0"/>
          </a:p>
          <a:p>
            <a:r>
              <a:rPr lang="en-CA" sz="2800" dirty="0"/>
              <a:t>seeking out social support (e.g., family, friends, support groups)</a:t>
            </a:r>
          </a:p>
          <a:p>
            <a:endParaRPr lang="en-CA" sz="2800" dirty="0"/>
          </a:p>
          <a:p>
            <a:r>
              <a:rPr lang="en-CA" sz="2800" dirty="0"/>
              <a:t>adaptive distraction techniques (e.g. pets, hobbies, busy with other activities)</a:t>
            </a:r>
          </a:p>
          <a:p>
            <a:pPr marL="0" indent="0">
              <a:buNone/>
            </a:pPr>
            <a:endParaRPr lang="en-CA" sz="2800" dirty="0"/>
          </a:p>
          <a:p>
            <a:r>
              <a:rPr lang="en-CA" sz="2800" dirty="0"/>
              <a:t>relaxation techniques (e.g., breathing, meditation, yoga, exercise, prayer)</a:t>
            </a:r>
          </a:p>
          <a:p>
            <a:endParaRPr lang="en-CA" sz="2800" dirty="0"/>
          </a:p>
          <a:p>
            <a:endParaRPr lang="en-CA" sz="2200" dirty="0"/>
          </a:p>
          <a:p>
            <a:endParaRPr lang="en-CA" sz="2200" dirty="0"/>
          </a:p>
          <a:p>
            <a:endParaRPr lang="en-CA" sz="2200" dirty="0"/>
          </a:p>
          <a:p>
            <a:pPr marL="0" indent="0">
              <a:buNone/>
            </a:pPr>
            <a:endParaRPr lang="en-CA" sz="2200" dirty="0"/>
          </a:p>
          <a:p>
            <a:pPr marL="0" indent="0">
              <a:buNone/>
            </a:pPr>
            <a:endParaRPr lang="en-CA" sz="2200" dirty="0"/>
          </a:p>
        </p:txBody>
      </p:sp>
    </p:spTree>
    <p:extLst>
      <p:ext uri="{BB962C8B-B14F-4D97-AF65-F5344CB8AC3E}">
        <p14:creationId xmlns:p14="http://schemas.microsoft.com/office/powerpoint/2010/main" val="2507558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37338-34DE-E90B-4DDF-FBDD45361C6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A8E7DF-0DE3-FAC2-1844-C7C24A11C06D}"/>
              </a:ext>
            </a:extLst>
          </p:cNvPr>
          <p:cNvSpPr>
            <a:spLocks noGrp="1"/>
          </p:cNvSpPr>
          <p:nvPr>
            <p:ph type="title"/>
          </p:nvPr>
        </p:nvSpPr>
        <p:spPr>
          <a:xfrm>
            <a:off x="767408" y="1628800"/>
            <a:ext cx="3888432" cy="2320280"/>
          </a:xfrm>
        </p:spPr>
        <p:txBody>
          <a:bodyPr/>
          <a:lstStyle/>
          <a:p>
            <a:r>
              <a:rPr lang="en-US" sz="3600" b="1" dirty="0"/>
              <a:t>Ways of Coping: </a:t>
            </a:r>
            <a:br>
              <a:rPr lang="en-US" sz="3600" b="1" dirty="0"/>
            </a:br>
            <a:br>
              <a:rPr lang="en-US" sz="3600" b="1" dirty="0"/>
            </a:br>
            <a:r>
              <a:rPr lang="en-US" sz="3200" b="1" dirty="0"/>
              <a:t>among people living with </a:t>
            </a:r>
            <a:r>
              <a:rPr lang="en-US" sz="3200" b="1" dirty="0" err="1"/>
              <a:t>SSc</a:t>
            </a:r>
            <a:endParaRPr lang="en-US" sz="3200" b="1" dirty="0"/>
          </a:p>
        </p:txBody>
      </p:sp>
      <p:sp>
        <p:nvSpPr>
          <p:cNvPr id="6" name="Text Placeholder 5">
            <a:extLst>
              <a:ext uri="{FF2B5EF4-FFF2-40B4-BE49-F238E27FC236}">
                <a16:creationId xmlns:a16="http://schemas.microsoft.com/office/drawing/2014/main" id="{AF4DFC42-F393-E9FD-1300-EB14E0EEE37A}"/>
              </a:ext>
            </a:extLst>
          </p:cNvPr>
          <p:cNvSpPr>
            <a:spLocks noGrp="1"/>
          </p:cNvSpPr>
          <p:nvPr>
            <p:ph type="body" sz="half" idx="2"/>
          </p:nvPr>
        </p:nvSpPr>
        <p:spPr>
          <a:xfrm>
            <a:off x="1186197" y="5030958"/>
            <a:ext cx="2793158" cy="911567"/>
          </a:xfrm>
        </p:spPr>
        <p:txBody>
          <a:bodyPr>
            <a:normAutofit/>
          </a:bodyPr>
          <a:lstStyle/>
          <a:p>
            <a:endParaRPr lang="en-US" sz="1200" dirty="0"/>
          </a:p>
          <a:p>
            <a:r>
              <a:rPr lang="en-CA" sz="1200" dirty="0" err="1">
                <a:cs typeface="Calibri" panose="020F0502020204030204" pitchFamily="34" charset="0"/>
              </a:rPr>
              <a:t>Gumuchian</a:t>
            </a:r>
            <a:r>
              <a:rPr lang="en-CA" sz="1200" dirty="0">
                <a:cs typeface="Calibri" panose="020F0502020204030204" pitchFamily="34" charset="0"/>
              </a:rPr>
              <a:t> et al. (2018)</a:t>
            </a:r>
            <a:endParaRPr lang="en-US" sz="1200" dirty="0">
              <a:cs typeface="Calibri" panose="020F0502020204030204" pitchFamily="34" charset="0"/>
            </a:endParaRPr>
          </a:p>
          <a:p>
            <a:endParaRPr lang="en-US" dirty="0"/>
          </a:p>
        </p:txBody>
      </p:sp>
      <p:sp>
        <p:nvSpPr>
          <p:cNvPr id="2" name="Content Placeholder 2">
            <a:extLst>
              <a:ext uri="{FF2B5EF4-FFF2-40B4-BE49-F238E27FC236}">
                <a16:creationId xmlns:a16="http://schemas.microsoft.com/office/drawing/2014/main" id="{05C6409C-37B5-B982-6D67-3170C6A6FFDF}"/>
              </a:ext>
            </a:extLst>
          </p:cNvPr>
          <p:cNvSpPr txBox="1">
            <a:spLocks/>
          </p:cNvSpPr>
          <p:nvPr/>
        </p:nvSpPr>
        <p:spPr>
          <a:xfrm>
            <a:off x="5087888" y="1412776"/>
            <a:ext cx="6768752" cy="5445224"/>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5800" b="1" dirty="0"/>
              <a:t>Meaning – Focused Coping</a:t>
            </a:r>
          </a:p>
          <a:p>
            <a:pPr marL="0" indent="0">
              <a:buNone/>
            </a:pPr>
            <a:endParaRPr lang="en-CA" sz="5800" dirty="0"/>
          </a:p>
          <a:p>
            <a:pPr marL="0" indent="0">
              <a:buNone/>
            </a:pPr>
            <a:r>
              <a:rPr lang="en-CA" sz="2800" b="1" i="1" dirty="0"/>
              <a:t>Any action taken to reduce stress or cope with adversity by looking for positives or meaning</a:t>
            </a:r>
          </a:p>
          <a:p>
            <a:pPr marL="0" indent="0">
              <a:buNone/>
            </a:pPr>
            <a:endParaRPr lang="en-CA" sz="2800" b="1" i="1" dirty="0"/>
          </a:p>
          <a:p>
            <a:pPr marL="0" indent="0">
              <a:buNone/>
            </a:pPr>
            <a:endParaRPr lang="en-CA" sz="2800" i="1" dirty="0"/>
          </a:p>
          <a:p>
            <a:r>
              <a:rPr lang="en-CA" sz="2800" dirty="0"/>
              <a:t>benefit finding / cognitive re-appraisal (e.g., orientation toward acceptance)</a:t>
            </a:r>
          </a:p>
          <a:p>
            <a:endParaRPr lang="en-CA" sz="2800" dirty="0"/>
          </a:p>
          <a:p>
            <a:r>
              <a:rPr lang="en-CA" sz="2800" dirty="0"/>
              <a:t>accepting symptoms when they cannot be changed (e.g., opportunities for learning)</a:t>
            </a:r>
          </a:p>
          <a:p>
            <a:pPr marL="0" indent="0">
              <a:buNone/>
            </a:pPr>
            <a:endParaRPr lang="en-CA" sz="2800" dirty="0"/>
          </a:p>
          <a:p>
            <a:r>
              <a:rPr lang="en-CA" sz="2800" dirty="0"/>
              <a:t>self-acceptance, self-compassion</a:t>
            </a:r>
          </a:p>
          <a:p>
            <a:endParaRPr lang="en-CA" sz="2800" dirty="0"/>
          </a:p>
          <a:p>
            <a:r>
              <a:rPr lang="en-CA" sz="2800" dirty="0"/>
              <a:t>positive affirmations – “one day at a time”</a:t>
            </a:r>
          </a:p>
          <a:p>
            <a:endParaRPr lang="en-CA" sz="2800" dirty="0"/>
          </a:p>
          <a:p>
            <a:r>
              <a:rPr lang="en-CA" sz="2800" dirty="0"/>
              <a:t>values clarification (e.g. focusing on what is most important – family, faith)</a:t>
            </a:r>
          </a:p>
        </p:txBody>
      </p:sp>
    </p:spTree>
    <p:extLst>
      <p:ext uri="{BB962C8B-B14F-4D97-AF65-F5344CB8AC3E}">
        <p14:creationId xmlns:p14="http://schemas.microsoft.com/office/powerpoint/2010/main" val="405566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CB8FA5-F236-9743-9820-7EF9B85870C9}"/>
              </a:ext>
            </a:extLst>
          </p:cNvPr>
          <p:cNvSpPr txBox="1">
            <a:spLocks/>
          </p:cNvSpPr>
          <p:nvPr/>
        </p:nvSpPr>
        <p:spPr>
          <a:xfrm>
            <a:off x="1631504" y="662196"/>
            <a:ext cx="8596668" cy="1320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800" b="1" dirty="0">
                <a:solidFill>
                  <a:schemeClr val="bg1"/>
                </a:solidFill>
              </a:rPr>
              <a:t>Connection:</a:t>
            </a:r>
          </a:p>
          <a:p>
            <a:r>
              <a:rPr lang="en-CA" sz="3600" b="1" dirty="0">
                <a:solidFill>
                  <a:schemeClr val="bg1"/>
                </a:solidFill>
              </a:rPr>
              <a:t>Caregiver Support</a:t>
            </a:r>
          </a:p>
        </p:txBody>
      </p:sp>
      <p:pic>
        <p:nvPicPr>
          <p:cNvPr id="6" name="Picture 5">
            <a:extLst>
              <a:ext uri="{FF2B5EF4-FFF2-40B4-BE49-F238E27FC236}">
                <a16:creationId xmlns:a16="http://schemas.microsoft.com/office/drawing/2014/main" id="{606EC368-2369-90EE-2D29-A95B0FE729F1}"/>
              </a:ext>
            </a:extLst>
          </p:cNvPr>
          <p:cNvPicPr>
            <a:picLocks noChangeAspect="1"/>
          </p:cNvPicPr>
          <p:nvPr/>
        </p:nvPicPr>
        <p:blipFill>
          <a:blip r:embed="rId2"/>
          <a:srcRect r="58552" b="83600"/>
          <a:stretch/>
        </p:blipFill>
        <p:spPr>
          <a:xfrm>
            <a:off x="689398" y="2248910"/>
            <a:ext cx="2592288" cy="964066"/>
          </a:xfrm>
          <a:prstGeom prst="rect">
            <a:avLst/>
          </a:prstGeom>
        </p:spPr>
      </p:pic>
      <p:sp>
        <p:nvSpPr>
          <p:cNvPr id="9" name="TextBox 8">
            <a:extLst>
              <a:ext uri="{FF2B5EF4-FFF2-40B4-BE49-F238E27FC236}">
                <a16:creationId xmlns:a16="http://schemas.microsoft.com/office/drawing/2014/main" id="{EEA52DA8-0FD2-CDBB-9906-65DBFC659C11}"/>
              </a:ext>
            </a:extLst>
          </p:cNvPr>
          <p:cNvSpPr txBox="1"/>
          <p:nvPr/>
        </p:nvSpPr>
        <p:spPr>
          <a:xfrm>
            <a:off x="983432" y="3212976"/>
            <a:ext cx="3192016" cy="2554545"/>
          </a:xfrm>
          <a:prstGeom prst="rect">
            <a:avLst/>
          </a:prstGeom>
          <a:noFill/>
        </p:spPr>
        <p:txBody>
          <a:bodyPr wrap="square">
            <a:spAutoFit/>
          </a:bodyPr>
          <a:lstStyle/>
          <a:p>
            <a:r>
              <a:rPr lang="en-US" sz="2000" b="1" dirty="0"/>
              <a:t>Supporting a Loved One with Scleroderma:</a:t>
            </a:r>
          </a:p>
          <a:p>
            <a:r>
              <a:rPr lang="en-US" sz="2000" b="1" dirty="0"/>
              <a:t>A Handbook</a:t>
            </a:r>
          </a:p>
          <a:p>
            <a:pPr algn="ctr"/>
            <a:endParaRPr lang="en-US" sz="2000" b="1" dirty="0"/>
          </a:p>
          <a:p>
            <a:r>
              <a:rPr lang="en-US" sz="2000" b="1" dirty="0"/>
              <a:t>Dr. Danielle Rice</a:t>
            </a:r>
          </a:p>
          <a:p>
            <a:r>
              <a:rPr lang="en-US" sz="2000" b="1" dirty="0"/>
              <a:t>2021</a:t>
            </a:r>
          </a:p>
          <a:p>
            <a:pPr algn="ctr"/>
            <a:endParaRPr lang="en-US" sz="2000" b="1" dirty="0"/>
          </a:p>
          <a:p>
            <a:r>
              <a:rPr lang="en-US" sz="2000" b="1" i="1" dirty="0"/>
              <a:t>Free Book!</a:t>
            </a:r>
          </a:p>
        </p:txBody>
      </p:sp>
      <p:sp>
        <p:nvSpPr>
          <p:cNvPr id="12" name="TextBox 11">
            <a:extLst>
              <a:ext uri="{FF2B5EF4-FFF2-40B4-BE49-F238E27FC236}">
                <a16:creationId xmlns:a16="http://schemas.microsoft.com/office/drawing/2014/main" id="{92A535DF-4891-9721-0B6B-FC7470A565F2}"/>
              </a:ext>
            </a:extLst>
          </p:cNvPr>
          <p:cNvSpPr txBox="1"/>
          <p:nvPr/>
        </p:nvSpPr>
        <p:spPr>
          <a:xfrm>
            <a:off x="4439816" y="2564904"/>
            <a:ext cx="7195166" cy="3477875"/>
          </a:xfrm>
          <a:prstGeom prst="rect">
            <a:avLst/>
          </a:prstGeom>
          <a:noFill/>
        </p:spPr>
        <p:txBody>
          <a:bodyPr wrap="square">
            <a:spAutoFit/>
          </a:bodyPr>
          <a:lstStyle/>
          <a:p>
            <a:pPr algn="l" fontAlgn="base"/>
            <a:r>
              <a:rPr lang="en-CA" sz="2000" i="0" u="none" strike="noStrike" dirty="0">
                <a:solidFill>
                  <a:srgbClr val="000000"/>
                </a:solidFill>
                <a:effectLst/>
                <a:latin typeface="inherit"/>
              </a:rPr>
              <a:t>“Family and loved ones play an essential role in the emotional, physical and mental well-being of individuals living with scleroderma. </a:t>
            </a:r>
          </a:p>
          <a:p>
            <a:pPr algn="l" fontAlgn="base"/>
            <a:endParaRPr lang="en-CA" sz="2000" dirty="0">
              <a:solidFill>
                <a:srgbClr val="000000"/>
              </a:solidFill>
              <a:latin typeface="inherit"/>
            </a:endParaRPr>
          </a:p>
          <a:p>
            <a:pPr algn="l" fontAlgn="base"/>
            <a:r>
              <a:rPr lang="en-CA" sz="2000" i="0" u="none" strike="noStrike" dirty="0">
                <a:solidFill>
                  <a:srgbClr val="000000"/>
                </a:solidFill>
                <a:effectLst/>
                <a:latin typeface="inherit"/>
              </a:rPr>
              <a:t>The purpose of this handbook is to hopefully make the role of caregiving easier and will lighten your load, while increasing the rewarding aspects of caregiving. There is a summary and "take home tips" at the end of each chapter if you need a quick reference on the go. </a:t>
            </a:r>
            <a:br>
              <a:rPr lang="en-CA" sz="2000" i="0" u="none" strike="noStrike" dirty="0">
                <a:solidFill>
                  <a:srgbClr val="000000"/>
                </a:solidFill>
                <a:effectLst/>
                <a:latin typeface="inherit"/>
              </a:rPr>
            </a:br>
            <a:endParaRPr lang="en-CA" sz="2000" i="0" u="none" strike="noStrike" dirty="0">
              <a:solidFill>
                <a:srgbClr val="000000"/>
              </a:solidFill>
              <a:effectLst/>
              <a:latin typeface="var(--ricos-custom-p-font-family,unset)"/>
            </a:endParaRPr>
          </a:p>
          <a:p>
            <a:pPr algn="l" fontAlgn="base"/>
            <a:r>
              <a:rPr lang="en-CA" sz="2000" i="0" u="none" strike="noStrike" dirty="0">
                <a:solidFill>
                  <a:srgbClr val="000000"/>
                </a:solidFill>
                <a:effectLst/>
                <a:latin typeface="inherit"/>
              </a:rPr>
              <a:t>You are not alone in your experiences. “</a:t>
            </a:r>
            <a:endParaRPr lang="en-CA" sz="2000" i="0" u="none" strike="noStrike" dirty="0">
              <a:solidFill>
                <a:srgbClr val="000000"/>
              </a:solidFill>
              <a:effectLst/>
              <a:latin typeface="var(--ricos-custom-p-font-family,unset)"/>
            </a:endParaRPr>
          </a:p>
        </p:txBody>
      </p:sp>
    </p:spTree>
    <p:extLst>
      <p:ext uri="{BB962C8B-B14F-4D97-AF65-F5344CB8AC3E}">
        <p14:creationId xmlns:p14="http://schemas.microsoft.com/office/powerpoint/2010/main" val="12392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9D46F-4E71-5719-513C-EAFAB2684CA9}"/>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2EF72AA9-EFAF-0AB0-EBFC-B661B9730C4D}"/>
              </a:ext>
            </a:extLst>
          </p:cNvPr>
          <p:cNvGrpSpPr/>
          <p:nvPr/>
        </p:nvGrpSpPr>
        <p:grpSpPr>
          <a:xfrm>
            <a:off x="493234" y="662196"/>
            <a:ext cx="10873208" cy="5281860"/>
            <a:chOff x="493234" y="662196"/>
            <a:chExt cx="10873208" cy="5281860"/>
          </a:xfrm>
        </p:grpSpPr>
        <p:sp>
          <p:nvSpPr>
            <p:cNvPr id="4" name="Title 1">
              <a:extLst>
                <a:ext uri="{FF2B5EF4-FFF2-40B4-BE49-F238E27FC236}">
                  <a16:creationId xmlns:a16="http://schemas.microsoft.com/office/drawing/2014/main" id="{1425B2D5-56E4-A446-DE23-B2D32052A426}"/>
                </a:ext>
              </a:extLst>
            </p:cNvPr>
            <p:cNvSpPr txBox="1">
              <a:spLocks/>
            </p:cNvSpPr>
            <p:nvPr/>
          </p:nvSpPr>
          <p:spPr>
            <a:xfrm>
              <a:off x="1631504" y="662196"/>
              <a:ext cx="8596668" cy="1320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800" b="1" dirty="0">
                  <a:solidFill>
                    <a:schemeClr val="bg1"/>
                  </a:solidFill>
                </a:rPr>
                <a:t>Connection</a:t>
              </a:r>
            </a:p>
          </p:txBody>
        </p:sp>
        <p:sp>
          <p:nvSpPr>
            <p:cNvPr id="2" name="TextBox 1">
              <a:extLst>
                <a:ext uri="{FF2B5EF4-FFF2-40B4-BE49-F238E27FC236}">
                  <a16:creationId xmlns:a16="http://schemas.microsoft.com/office/drawing/2014/main" id="{BB71D8CB-B03C-0C65-8689-34DA9EF26013}"/>
                </a:ext>
              </a:extLst>
            </p:cNvPr>
            <p:cNvSpPr txBox="1"/>
            <p:nvPr/>
          </p:nvSpPr>
          <p:spPr>
            <a:xfrm>
              <a:off x="1559496" y="4005064"/>
              <a:ext cx="9577064" cy="1938992"/>
            </a:xfrm>
            <a:prstGeom prst="rect">
              <a:avLst/>
            </a:prstGeom>
            <a:noFill/>
          </p:spPr>
          <p:txBody>
            <a:bodyPr wrap="square">
              <a:spAutoFit/>
            </a:bodyPr>
            <a:lstStyle/>
            <a:p>
              <a:pPr algn="ctr" rtl="0" fontAlgn="base">
                <a:spcBef>
                  <a:spcPts val="600"/>
                </a:spcBef>
                <a:spcAft>
                  <a:spcPts val="525"/>
                </a:spcAft>
              </a:pPr>
              <a:r>
                <a:rPr lang="en-CA" sz="2400" b="0" i="1" u="none" strike="noStrike" dirty="0">
                  <a:solidFill>
                    <a:srgbClr val="000000"/>
                  </a:solidFill>
                  <a:effectLst/>
                </a:rPr>
                <a:t>“ SPIN’s mission is to work with people with scleroderma to identify their needs and prioritize research in areas most important to them and to develop, test, and disseminate accessible patient programs that improve quality of life and empower people with scleroderma and their loved ones.”</a:t>
              </a:r>
              <a:endParaRPr lang="en-CA" sz="2400" dirty="0">
                <a:effectLst/>
              </a:endParaRPr>
            </a:p>
          </p:txBody>
        </p:sp>
        <p:sp>
          <p:nvSpPr>
            <p:cNvPr id="3" name="TextBox 2">
              <a:extLst>
                <a:ext uri="{FF2B5EF4-FFF2-40B4-BE49-F238E27FC236}">
                  <a16:creationId xmlns:a16="http://schemas.microsoft.com/office/drawing/2014/main" id="{73D4EB23-6321-D7C2-6B79-D649D1AE7925}"/>
                </a:ext>
              </a:extLst>
            </p:cNvPr>
            <p:cNvSpPr txBox="1"/>
            <p:nvPr/>
          </p:nvSpPr>
          <p:spPr>
            <a:xfrm>
              <a:off x="493234" y="2326312"/>
              <a:ext cx="10873208" cy="1384995"/>
            </a:xfrm>
            <a:prstGeom prst="rect">
              <a:avLst/>
            </a:prstGeom>
            <a:noFill/>
          </p:spPr>
          <p:txBody>
            <a:bodyPr wrap="square">
              <a:spAutoFit/>
            </a:bodyPr>
            <a:lstStyle/>
            <a:p>
              <a:pPr algn="ctr"/>
              <a:r>
                <a:rPr lang="en-US" sz="3600" b="1" dirty="0"/>
                <a:t>SPIN</a:t>
              </a:r>
            </a:p>
            <a:p>
              <a:pPr algn="ctr"/>
              <a:r>
                <a:rPr lang="en-US" sz="2400" dirty="0"/>
                <a:t>The Scleroderma Patient-centered Intervention Network</a:t>
              </a:r>
            </a:p>
            <a:p>
              <a:pPr algn="ctr"/>
              <a:r>
                <a:rPr lang="en-US" sz="2400" dirty="0"/>
                <a:t>led by Dr. Brett Thombs, McGill University</a:t>
              </a:r>
            </a:p>
          </p:txBody>
        </p:sp>
      </p:grpSp>
    </p:spTree>
    <p:extLst>
      <p:ext uri="{BB962C8B-B14F-4D97-AF65-F5344CB8AC3E}">
        <p14:creationId xmlns:p14="http://schemas.microsoft.com/office/powerpoint/2010/main" val="155578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FD27B-DBFA-36A9-F9E4-8CF9A59056A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93A279A-AB0A-E404-88F5-377B24E08446}"/>
              </a:ext>
            </a:extLst>
          </p:cNvPr>
          <p:cNvSpPr txBox="1">
            <a:spLocks/>
          </p:cNvSpPr>
          <p:nvPr/>
        </p:nvSpPr>
        <p:spPr>
          <a:xfrm>
            <a:off x="2049694" y="980728"/>
            <a:ext cx="8596668" cy="1320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800" b="1" dirty="0">
                <a:solidFill>
                  <a:schemeClr val="bg1"/>
                </a:solidFill>
              </a:rPr>
              <a:t>Mental Health Toolkit</a:t>
            </a:r>
          </a:p>
        </p:txBody>
      </p:sp>
      <p:sp>
        <p:nvSpPr>
          <p:cNvPr id="5" name="TextBox 4">
            <a:extLst>
              <a:ext uri="{FF2B5EF4-FFF2-40B4-BE49-F238E27FC236}">
                <a16:creationId xmlns:a16="http://schemas.microsoft.com/office/drawing/2014/main" id="{FF14B8B8-A33A-CDDB-BA12-3E7119BE7406}"/>
              </a:ext>
            </a:extLst>
          </p:cNvPr>
          <p:cNvSpPr txBox="1"/>
          <p:nvPr/>
        </p:nvSpPr>
        <p:spPr>
          <a:xfrm>
            <a:off x="452370" y="5615662"/>
            <a:ext cx="11593288" cy="523220"/>
          </a:xfrm>
          <a:prstGeom prst="rect">
            <a:avLst/>
          </a:prstGeom>
          <a:noFill/>
        </p:spPr>
        <p:txBody>
          <a:bodyPr wrap="square">
            <a:spAutoFit/>
          </a:bodyPr>
          <a:lstStyle/>
          <a:p>
            <a:r>
              <a:rPr lang="en-CA" sz="1400" b="0" i="0" u="none" strike="noStrike" dirty="0">
                <a:solidFill>
                  <a:srgbClr val="242424"/>
                </a:solidFill>
                <a:effectLst/>
              </a:rPr>
              <a:t>Grundmann, </a:t>
            </a:r>
            <a:r>
              <a:rPr lang="en-CA" sz="1400" b="0" i="0" u="none" strike="noStrike" dirty="0" err="1">
                <a:solidFill>
                  <a:srgbClr val="242424"/>
                </a:solidFill>
                <a:effectLst/>
              </a:rPr>
              <a:t>Gumuchian</a:t>
            </a:r>
            <a:r>
              <a:rPr lang="en-CA" sz="1400" dirty="0">
                <a:solidFill>
                  <a:srgbClr val="242424"/>
                </a:solidFill>
              </a:rPr>
              <a:t>, </a:t>
            </a:r>
            <a:r>
              <a:rPr lang="en-CA" sz="1400" b="0" i="0" u="none" strike="noStrike" dirty="0">
                <a:solidFill>
                  <a:srgbClr val="242424"/>
                </a:solidFill>
                <a:effectLst/>
              </a:rPr>
              <a:t>Rosenau, </a:t>
            </a:r>
            <a:r>
              <a:rPr lang="en-CA" sz="1400" b="0" i="0" u="none" strike="noStrike" dirty="0" err="1">
                <a:solidFill>
                  <a:srgbClr val="242424"/>
                </a:solidFill>
                <a:effectLst/>
              </a:rPr>
              <a:t>Schrama</a:t>
            </a:r>
            <a:r>
              <a:rPr lang="en-CA" sz="1400" dirty="0">
                <a:solidFill>
                  <a:srgbClr val="242424"/>
                </a:solidFill>
              </a:rPr>
              <a:t>, </a:t>
            </a:r>
            <a:r>
              <a:rPr lang="en-CA" sz="1400" b="0" i="0" u="none" strike="noStrike" dirty="0">
                <a:solidFill>
                  <a:srgbClr val="242424"/>
                </a:solidFill>
                <a:effectLst/>
              </a:rPr>
              <a:t>Cook, </a:t>
            </a:r>
            <a:r>
              <a:rPr lang="en-CA" sz="1400" b="0" i="0" u="none" strike="noStrike" dirty="0" err="1">
                <a:solidFill>
                  <a:srgbClr val="242424"/>
                </a:solidFill>
                <a:effectLst/>
              </a:rPr>
              <a:t>Pellizzari</a:t>
            </a:r>
            <a:r>
              <a:rPr lang="en-CA" sz="1400" dirty="0">
                <a:solidFill>
                  <a:srgbClr val="242424"/>
                </a:solidFill>
              </a:rPr>
              <a:t>, </a:t>
            </a:r>
            <a:r>
              <a:rPr lang="en-CA" sz="1400" b="0" i="0" u="none" strike="noStrike" dirty="0">
                <a:solidFill>
                  <a:srgbClr val="242424"/>
                </a:solidFill>
                <a:effectLst/>
              </a:rPr>
              <a:t>Larche, Malcolmson, Rice. Development </a:t>
            </a:r>
            <a:r>
              <a:rPr lang="en-CA" sz="1400" dirty="0">
                <a:solidFill>
                  <a:srgbClr val="242424"/>
                </a:solidFill>
              </a:rPr>
              <a:t>&amp; </a:t>
            </a:r>
            <a:r>
              <a:rPr lang="en-CA" sz="1400" b="0" i="0" u="none" strike="noStrike" dirty="0">
                <a:solidFill>
                  <a:srgbClr val="242424"/>
                </a:solidFill>
                <a:effectLst/>
              </a:rPr>
              <a:t>Implementation of the Scleroderma Mental Health Toolkit </a:t>
            </a:r>
            <a:r>
              <a:rPr lang="en-CA" sz="1400" dirty="0">
                <a:solidFill>
                  <a:srgbClr val="242424"/>
                </a:solidFill>
              </a:rPr>
              <a:t>&amp; </a:t>
            </a:r>
            <a:r>
              <a:rPr lang="en-CA" sz="1400" b="0" i="0" u="none" strike="noStrike" dirty="0">
                <a:solidFill>
                  <a:srgbClr val="242424"/>
                </a:solidFill>
                <a:effectLst/>
              </a:rPr>
              <a:t>Webinar Series. 2024. [Can Psychol Assoc - Ottawa; Scleroderma Canada Conf - St. John’s] </a:t>
            </a:r>
            <a:endParaRPr lang="en-US" sz="1400" dirty="0"/>
          </a:p>
        </p:txBody>
      </p:sp>
      <p:pic>
        <p:nvPicPr>
          <p:cNvPr id="2" name="Picture 1">
            <a:extLst>
              <a:ext uri="{FF2B5EF4-FFF2-40B4-BE49-F238E27FC236}">
                <a16:creationId xmlns:a16="http://schemas.microsoft.com/office/drawing/2014/main" id="{E1718DDF-7328-2FA1-D86D-0D039ABA9BDB}"/>
              </a:ext>
            </a:extLst>
          </p:cNvPr>
          <p:cNvPicPr>
            <a:picLocks noChangeAspect="1"/>
          </p:cNvPicPr>
          <p:nvPr/>
        </p:nvPicPr>
        <p:blipFill>
          <a:blip r:embed="rId3"/>
          <a:stretch>
            <a:fillRect/>
          </a:stretch>
        </p:blipFill>
        <p:spPr>
          <a:xfrm>
            <a:off x="3215680" y="2302517"/>
            <a:ext cx="6066668" cy="3074887"/>
          </a:xfrm>
          <a:prstGeom prst="rect">
            <a:avLst/>
          </a:prstGeom>
        </p:spPr>
      </p:pic>
    </p:spTree>
    <p:extLst>
      <p:ext uri="{BB962C8B-B14F-4D97-AF65-F5344CB8AC3E}">
        <p14:creationId xmlns:p14="http://schemas.microsoft.com/office/powerpoint/2010/main" val="428262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p:nvPr/>
        </p:nvSpPr>
        <p:spPr>
          <a:xfrm>
            <a:off x="0" y="2933"/>
            <a:ext cx="12219600" cy="1051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3" name="Google Shape;73;p14"/>
          <p:cNvSpPr txBox="1">
            <a:spLocks noGrp="1"/>
          </p:cNvSpPr>
          <p:nvPr>
            <p:ph type="title" idx="4294967295"/>
          </p:nvPr>
        </p:nvSpPr>
        <p:spPr>
          <a:xfrm>
            <a:off x="415600" y="228933"/>
            <a:ext cx="11360800" cy="950000"/>
          </a:xfrm>
          <a:prstGeom prst="rect">
            <a:avLst/>
          </a:prstGeom>
        </p:spPr>
        <p:txBody>
          <a:bodyPr spcFirstLastPara="1" vert="horz" wrap="square" lIns="121900" tIns="121900" rIns="121900" bIns="121900" rtlCol="0" anchor="t" anchorCtr="0">
            <a:normAutofit/>
          </a:bodyPr>
          <a:lstStyle/>
          <a:p>
            <a:pPr>
              <a:spcBef>
                <a:spcPts val="0"/>
              </a:spcBef>
            </a:pPr>
            <a:r>
              <a:rPr lang="en" sz="2667">
                <a:solidFill>
                  <a:schemeClr val="lt1"/>
                </a:solidFill>
                <a:latin typeface="Merriweather Light"/>
                <a:ea typeface="Merriweather Light"/>
                <a:cs typeface="Merriweather Light"/>
                <a:sym typeface="Merriweather Light"/>
              </a:rPr>
              <a:t>Q1: Which Canadian province or territory are you from? </a:t>
            </a:r>
            <a:endParaRPr sz="2667">
              <a:solidFill>
                <a:schemeClr val="lt1"/>
              </a:solidFill>
              <a:latin typeface="Merriweather Light"/>
              <a:ea typeface="Merriweather Light"/>
              <a:cs typeface="Merriweather Light"/>
              <a:sym typeface="Merriweather Light"/>
            </a:endParaRPr>
          </a:p>
        </p:txBody>
      </p:sp>
      <p:sp>
        <p:nvSpPr>
          <p:cNvPr id="74" name="Google Shape;74;p14"/>
          <p:cNvSpPr txBox="1"/>
          <p:nvPr/>
        </p:nvSpPr>
        <p:spPr>
          <a:xfrm>
            <a:off x="9426000" y="6325600"/>
            <a:ext cx="2766000" cy="532400"/>
          </a:xfrm>
          <a:prstGeom prst="rect">
            <a:avLst/>
          </a:prstGeom>
          <a:noFill/>
          <a:ln>
            <a:noFill/>
          </a:ln>
        </p:spPr>
        <p:txBody>
          <a:bodyPr spcFirstLastPara="1" wrap="square" lIns="121900" tIns="121900" rIns="121900" bIns="121900" anchor="t" anchorCtr="0">
            <a:noAutofit/>
          </a:bodyPr>
          <a:lstStyle/>
          <a:p>
            <a:r>
              <a:rPr lang="en" sz="1333">
                <a:latin typeface="Roboto"/>
                <a:ea typeface="Roboto"/>
                <a:cs typeface="Roboto"/>
                <a:sym typeface="Roboto"/>
              </a:rPr>
              <a:t>Answered by 81/82 respondents </a:t>
            </a:r>
            <a:endParaRPr sz="1333">
              <a:latin typeface="Roboto"/>
              <a:ea typeface="Roboto"/>
              <a:cs typeface="Roboto"/>
              <a:sym typeface="Roboto"/>
            </a:endParaRPr>
          </a:p>
        </p:txBody>
      </p:sp>
      <p:grpSp>
        <p:nvGrpSpPr>
          <p:cNvPr id="75" name="Google Shape;75;p14"/>
          <p:cNvGrpSpPr/>
          <p:nvPr/>
        </p:nvGrpSpPr>
        <p:grpSpPr>
          <a:xfrm>
            <a:off x="2548510" y="1178919"/>
            <a:ext cx="7648335" cy="5498947"/>
            <a:chOff x="2463273" y="1301775"/>
            <a:chExt cx="5252977" cy="3776749"/>
          </a:xfrm>
        </p:grpSpPr>
        <p:pic>
          <p:nvPicPr>
            <p:cNvPr id="76" name="Google Shape;76;p14"/>
            <p:cNvPicPr preferRelativeResize="0"/>
            <p:nvPr/>
          </p:nvPicPr>
          <p:blipFill>
            <a:blip r:embed="rId3">
              <a:alphaModFix/>
            </a:blip>
            <a:stretch>
              <a:fillRect/>
            </a:stretch>
          </p:blipFill>
          <p:spPr>
            <a:xfrm>
              <a:off x="2463273" y="1301775"/>
              <a:ext cx="4878301" cy="3776749"/>
            </a:xfrm>
            <a:prstGeom prst="rect">
              <a:avLst/>
            </a:prstGeom>
            <a:noFill/>
            <a:ln>
              <a:noFill/>
            </a:ln>
          </p:spPr>
        </p:pic>
        <p:grpSp>
          <p:nvGrpSpPr>
            <p:cNvPr id="77" name="Google Shape;77;p14"/>
            <p:cNvGrpSpPr/>
            <p:nvPr/>
          </p:nvGrpSpPr>
          <p:grpSpPr>
            <a:xfrm>
              <a:off x="4825675" y="4055360"/>
              <a:ext cx="492300" cy="399300"/>
              <a:chOff x="1263125" y="2420260"/>
              <a:chExt cx="492300" cy="399300"/>
            </a:xfrm>
          </p:grpSpPr>
          <p:sp>
            <p:nvSpPr>
              <p:cNvPr id="78" name="Google Shape;78;p14"/>
              <p:cNvSpPr/>
              <p:nvPr/>
            </p:nvSpPr>
            <p:spPr>
              <a:xfrm>
                <a:off x="1309629" y="2420260"/>
                <a:ext cx="399300" cy="3993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 name="Google Shape;79;p14"/>
              <p:cNvSpPr txBox="1"/>
              <p:nvPr/>
            </p:nvSpPr>
            <p:spPr>
              <a:xfrm>
                <a:off x="1263125" y="2437950"/>
                <a:ext cx="492300" cy="267600"/>
              </a:xfrm>
              <a:prstGeom prst="rect">
                <a:avLst/>
              </a:prstGeom>
              <a:noFill/>
              <a:ln>
                <a:noFill/>
              </a:ln>
            </p:spPr>
            <p:txBody>
              <a:bodyPr spcFirstLastPara="1" wrap="square" lIns="121900" tIns="121900" rIns="121900" bIns="121900" anchor="t" anchorCtr="0">
                <a:noAutofit/>
              </a:bodyPr>
              <a:lstStyle/>
              <a:p>
                <a:pPr algn="ctr"/>
                <a:r>
                  <a:rPr lang="en" sz="1467">
                    <a:solidFill>
                      <a:schemeClr val="lt1"/>
                    </a:solidFill>
                    <a:latin typeface="Roboto"/>
                    <a:ea typeface="Roboto"/>
                    <a:cs typeface="Roboto"/>
                    <a:sym typeface="Roboto"/>
                  </a:rPr>
                  <a:t>25%</a:t>
                </a:r>
                <a:endParaRPr sz="1467">
                  <a:solidFill>
                    <a:schemeClr val="lt1"/>
                  </a:solidFill>
                  <a:latin typeface="Roboto"/>
                  <a:ea typeface="Roboto"/>
                  <a:cs typeface="Roboto"/>
                  <a:sym typeface="Roboto"/>
                </a:endParaRPr>
              </a:p>
            </p:txBody>
          </p:sp>
        </p:grpSp>
        <p:grpSp>
          <p:nvGrpSpPr>
            <p:cNvPr id="80" name="Google Shape;80;p14"/>
            <p:cNvGrpSpPr/>
            <p:nvPr/>
          </p:nvGrpSpPr>
          <p:grpSpPr>
            <a:xfrm>
              <a:off x="4249650" y="3786385"/>
              <a:ext cx="492300" cy="399300"/>
              <a:chOff x="1263125" y="2420260"/>
              <a:chExt cx="492300" cy="399300"/>
            </a:xfrm>
          </p:grpSpPr>
          <p:sp>
            <p:nvSpPr>
              <p:cNvPr id="81" name="Google Shape;81;p14"/>
              <p:cNvSpPr/>
              <p:nvPr/>
            </p:nvSpPr>
            <p:spPr>
              <a:xfrm>
                <a:off x="1309629" y="2420260"/>
                <a:ext cx="399300" cy="3993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 name="Google Shape;82;p14"/>
              <p:cNvSpPr txBox="1"/>
              <p:nvPr/>
            </p:nvSpPr>
            <p:spPr>
              <a:xfrm>
                <a:off x="1263125" y="2437950"/>
                <a:ext cx="492300" cy="267600"/>
              </a:xfrm>
              <a:prstGeom prst="rect">
                <a:avLst/>
              </a:prstGeom>
              <a:noFill/>
              <a:ln>
                <a:noFill/>
              </a:ln>
            </p:spPr>
            <p:txBody>
              <a:bodyPr spcFirstLastPara="1" wrap="square" lIns="121900" tIns="121900" rIns="121900" bIns="121900" anchor="t" anchorCtr="0">
                <a:noAutofit/>
              </a:bodyPr>
              <a:lstStyle/>
              <a:p>
                <a:pPr algn="ctr"/>
                <a:r>
                  <a:rPr lang="en" sz="1467">
                    <a:solidFill>
                      <a:schemeClr val="lt1"/>
                    </a:solidFill>
                    <a:latin typeface="Roboto"/>
                    <a:ea typeface="Roboto"/>
                    <a:cs typeface="Roboto"/>
                    <a:sym typeface="Roboto"/>
                  </a:rPr>
                  <a:t>6%</a:t>
                </a:r>
                <a:endParaRPr sz="1467">
                  <a:solidFill>
                    <a:schemeClr val="lt1"/>
                  </a:solidFill>
                  <a:latin typeface="Roboto"/>
                  <a:ea typeface="Roboto"/>
                  <a:cs typeface="Roboto"/>
                  <a:sym typeface="Roboto"/>
                </a:endParaRPr>
              </a:p>
            </p:txBody>
          </p:sp>
        </p:grpSp>
        <p:grpSp>
          <p:nvGrpSpPr>
            <p:cNvPr id="83" name="Google Shape;83;p14"/>
            <p:cNvGrpSpPr/>
            <p:nvPr/>
          </p:nvGrpSpPr>
          <p:grpSpPr>
            <a:xfrm>
              <a:off x="5736800" y="3786385"/>
              <a:ext cx="492300" cy="399300"/>
              <a:chOff x="1263125" y="2420260"/>
              <a:chExt cx="492300" cy="399300"/>
            </a:xfrm>
          </p:grpSpPr>
          <p:sp>
            <p:nvSpPr>
              <p:cNvPr id="84" name="Google Shape;84;p14"/>
              <p:cNvSpPr/>
              <p:nvPr/>
            </p:nvSpPr>
            <p:spPr>
              <a:xfrm>
                <a:off x="1309629" y="2420260"/>
                <a:ext cx="399300" cy="3993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 name="Google Shape;85;p14"/>
              <p:cNvSpPr txBox="1"/>
              <p:nvPr/>
            </p:nvSpPr>
            <p:spPr>
              <a:xfrm>
                <a:off x="1263125" y="2437950"/>
                <a:ext cx="492300" cy="267600"/>
              </a:xfrm>
              <a:prstGeom prst="rect">
                <a:avLst/>
              </a:prstGeom>
              <a:noFill/>
              <a:ln>
                <a:noFill/>
              </a:ln>
            </p:spPr>
            <p:txBody>
              <a:bodyPr spcFirstLastPara="1" wrap="square" lIns="121900" tIns="121900" rIns="121900" bIns="121900" anchor="t" anchorCtr="0">
                <a:noAutofit/>
              </a:bodyPr>
              <a:lstStyle/>
              <a:p>
                <a:pPr algn="ctr"/>
                <a:r>
                  <a:rPr lang="en" sz="1467">
                    <a:solidFill>
                      <a:schemeClr val="lt1"/>
                    </a:solidFill>
                    <a:latin typeface="Roboto"/>
                    <a:ea typeface="Roboto"/>
                    <a:cs typeface="Roboto"/>
                    <a:sym typeface="Roboto"/>
                  </a:rPr>
                  <a:t>5%</a:t>
                </a:r>
                <a:endParaRPr sz="1467">
                  <a:solidFill>
                    <a:schemeClr val="lt1"/>
                  </a:solidFill>
                  <a:latin typeface="Roboto"/>
                  <a:ea typeface="Roboto"/>
                  <a:cs typeface="Roboto"/>
                  <a:sym typeface="Roboto"/>
                </a:endParaRPr>
              </a:p>
            </p:txBody>
          </p:sp>
        </p:grpSp>
        <p:grpSp>
          <p:nvGrpSpPr>
            <p:cNvPr id="86" name="Google Shape;86;p14"/>
            <p:cNvGrpSpPr/>
            <p:nvPr/>
          </p:nvGrpSpPr>
          <p:grpSpPr>
            <a:xfrm>
              <a:off x="3755600" y="3938785"/>
              <a:ext cx="492300" cy="399300"/>
              <a:chOff x="1263125" y="2420260"/>
              <a:chExt cx="492300" cy="399300"/>
            </a:xfrm>
          </p:grpSpPr>
          <p:sp>
            <p:nvSpPr>
              <p:cNvPr id="87" name="Google Shape;87;p14"/>
              <p:cNvSpPr/>
              <p:nvPr/>
            </p:nvSpPr>
            <p:spPr>
              <a:xfrm>
                <a:off x="1309629" y="2420260"/>
                <a:ext cx="399300" cy="3993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 name="Google Shape;88;p14"/>
              <p:cNvSpPr txBox="1"/>
              <p:nvPr/>
            </p:nvSpPr>
            <p:spPr>
              <a:xfrm>
                <a:off x="1263125" y="2437950"/>
                <a:ext cx="492300" cy="267600"/>
              </a:xfrm>
              <a:prstGeom prst="rect">
                <a:avLst/>
              </a:prstGeom>
              <a:noFill/>
              <a:ln>
                <a:noFill/>
              </a:ln>
            </p:spPr>
            <p:txBody>
              <a:bodyPr spcFirstLastPara="1" wrap="square" lIns="121900" tIns="121900" rIns="121900" bIns="121900" anchor="t" anchorCtr="0">
                <a:noAutofit/>
              </a:bodyPr>
              <a:lstStyle/>
              <a:p>
                <a:pPr algn="ctr"/>
                <a:r>
                  <a:rPr lang="en" sz="1467">
                    <a:solidFill>
                      <a:schemeClr val="lt1"/>
                    </a:solidFill>
                    <a:latin typeface="Roboto"/>
                    <a:ea typeface="Roboto"/>
                    <a:cs typeface="Roboto"/>
                    <a:sym typeface="Roboto"/>
                  </a:rPr>
                  <a:t>1%</a:t>
                </a:r>
                <a:endParaRPr sz="1467">
                  <a:solidFill>
                    <a:schemeClr val="lt1"/>
                  </a:solidFill>
                  <a:latin typeface="Roboto"/>
                  <a:ea typeface="Roboto"/>
                  <a:cs typeface="Roboto"/>
                  <a:sym typeface="Roboto"/>
                </a:endParaRPr>
              </a:p>
            </p:txBody>
          </p:sp>
        </p:grpSp>
        <p:grpSp>
          <p:nvGrpSpPr>
            <p:cNvPr id="89" name="Google Shape;89;p14"/>
            <p:cNvGrpSpPr/>
            <p:nvPr/>
          </p:nvGrpSpPr>
          <p:grpSpPr>
            <a:xfrm>
              <a:off x="2729900" y="3656060"/>
              <a:ext cx="492300" cy="399300"/>
              <a:chOff x="1263125" y="2420260"/>
              <a:chExt cx="492300" cy="399300"/>
            </a:xfrm>
          </p:grpSpPr>
          <p:sp>
            <p:nvSpPr>
              <p:cNvPr id="90" name="Google Shape;90;p14"/>
              <p:cNvSpPr/>
              <p:nvPr/>
            </p:nvSpPr>
            <p:spPr>
              <a:xfrm>
                <a:off x="1309629" y="2420260"/>
                <a:ext cx="399300" cy="3993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 name="Google Shape;91;p14"/>
              <p:cNvSpPr txBox="1"/>
              <p:nvPr/>
            </p:nvSpPr>
            <p:spPr>
              <a:xfrm>
                <a:off x="1263125" y="2437950"/>
                <a:ext cx="492300" cy="267600"/>
              </a:xfrm>
              <a:prstGeom prst="rect">
                <a:avLst/>
              </a:prstGeom>
              <a:noFill/>
              <a:ln>
                <a:noFill/>
              </a:ln>
            </p:spPr>
            <p:txBody>
              <a:bodyPr spcFirstLastPara="1" wrap="square" lIns="121900" tIns="121900" rIns="121900" bIns="121900" anchor="t" anchorCtr="0">
                <a:noAutofit/>
              </a:bodyPr>
              <a:lstStyle/>
              <a:p>
                <a:pPr algn="ctr"/>
                <a:r>
                  <a:rPr lang="en" sz="1467">
                    <a:solidFill>
                      <a:schemeClr val="lt1"/>
                    </a:solidFill>
                    <a:latin typeface="Roboto"/>
                    <a:ea typeface="Roboto"/>
                    <a:cs typeface="Roboto"/>
                    <a:sym typeface="Roboto"/>
                  </a:rPr>
                  <a:t>37%</a:t>
                </a:r>
                <a:endParaRPr sz="1467">
                  <a:solidFill>
                    <a:schemeClr val="lt1"/>
                  </a:solidFill>
                  <a:latin typeface="Roboto"/>
                  <a:ea typeface="Roboto"/>
                  <a:cs typeface="Roboto"/>
                  <a:sym typeface="Roboto"/>
                </a:endParaRPr>
              </a:p>
            </p:txBody>
          </p:sp>
        </p:grpSp>
        <p:grpSp>
          <p:nvGrpSpPr>
            <p:cNvPr id="92" name="Google Shape;92;p14"/>
            <p:cNvGrpSpPr/>
            <p:nvPr/>
          </p:nvGrpSpPr>
          <p:grpSpPr>
            <a:xfrm>
              <a:off x="3263300" y="3808460"/>
              <a:ext cx="492300" cy="399300"/>
              <a:chOff x="1263125" y="2420260"/>
              <a:chExt cx="492300" cy="399300"/>
            </a:xfrm>
          </p:grpSpPr>
          <p:sp>
            <p:nvSpPr>
              <p:cNvPr id="93" name="Google Shape;93;p14"/>
              <p:cNvSpPr/>
              <p:nvPr/>
            </p:nvSpPr>
            <p:spPr>
              <a:xfrm>
                <a:off x="1309629" y="2420260"/>
                <a:ext cx="399300" cy="3993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4" name="Google Shape;94;p14"/>
              <p:cNvSpPr txBox="1"/>
              <p:nvPr/>
            </p:nvSpPr>
            <p:spPr>
              <a:xfrm>
                <a:off x="1263125" y="2437950"/>
                <a:ext cx="492300" cy="267600"/>
              </a:xfrm>
              <a:prstGeom prst="rect">
                <a:avLst/>
              </a:prstGeom>
              <a:noFill/>
              <a:ln>
                <a:noFill/>
              </a:ln>
            </p:spPr>
            <p:txBody>
              <a:bodyPr spcFirstLastPara="1" wrap="square" lIns="121900" tIns="121900" rIns="121900" bIns="121900" anchor="t" anchorCtr="0">
                <a:noAutofit/>
              </a:bodyPr>
              <a:lstStyle/>
              <a:p>
                <a:pPr algn="ctr"/>
                <a:r>
                  <a:rPr lang="en" sz="1467">
                    <a:solidFill>
                      <a:schemeClr val="lt1"/>
                    </a:solidFill>
                    <a:latin typeface="Roboto"/>
                    <a:ea typeface="Roboto"/>
                    <a:cs typeface="Roboto"/>
                    <a:sym typeface="Roboto"/>
                  </a:rPr>
                  <a:t>12%</a:t>
                </a:r>
                <a:endParaRPr sz="1467">
                  <a:solidFill>
                    <a:schemeClr val="lt1"/>
                  </a:solidFill>
                  <a:latin typeface="Roboto"/>
                  <a:ea typeface="Roboto"/>
                  <a:cs typeface="Roboto"/>
                  <a:sym typeface="Roboto"/>
                </a:endParaRPr>
              </a:p>
            </p:txBody>
          </p:sp>
        </p:grpSp>
        <p:grpSp>
          <p:nvGrpSpPr>
            <p:cNvPr id="95" name="Google Shape;95;p14"/>
            <p:cNvGrpSpPr/>
            <p:nvPr/>
          </p:nvGrpSpPr>
          <p:grpSpPr>
            <a:xfrm>
              <a:off x="6805800" y="2722885"/>
              <a:ext cx="492300" cy="399300"/>
              <a:chOff x="1263125" y="2420260"/>
              <a:chExt cx="492300" cy="399300"/>
            </a:xfrm>
          </p:grpSpPr>
          <p:sp>
            <p:nvSpPr>
              <p:cNvPr id="96" name="Google Shape;96;p14"/>
              <p:cNvSpPr/>
              <p:nvPr/>
            </p:nvSpPr>
            <p:spPr>
              <a:xfrm>
                <a:off x="1309629" y="2420260"/>
                <a:ext cx="399300" cy="3993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7" name="Google Shape;97;p14"/>
              <p:cNvSpPr txBox="1"/>
              <p:nvPr/>
            </p:nvSpPr>
            <p:spPr>
              <a:xfrm>
                <a:off x="1263125" y="2437950"/>
                <a:ext cx="492300" cy="267600"/>
              </a:xfrm>
              <a:prstGeom prst="rect">
                <a:avLst/>
              </a:prstGeom>
              <a:noFill/>
              <a:ln>
                <a:noFill/>
              </a:ln>
            </p:spPr>
            <p:txBody>
              <a:bodyPr spcFirstLastPara="1" wrap="square" lIns="121900" tIns="121900" rIns="121900" bIns="121900" anchor="t" anchorCtr="0">
                <a:noAutofit/>
              </a:bodyPr>
              <a:lstStyle/>
              <a:p>
                <a:pPr algn="ctr"/>
                <a:r>
                  <a:rPr lang="en" sz="1467">
                    <a:solidFill>
                      <a:schemeClr val="lt1"/>
                    </a:solidFill>
                    <a:latin typeface="Roboto"/>
                    <a:ea typeface="Roboto"/>
                    <a:cs typeface="Roboto"/>
                    <a:sym typeface="Roboto"/>
                  </a:rPr>
                  <a:t>1%</a:t>
                </a:r>
                <a:endParaRPr sz="1467">
                  <a:solidFill>
                    <a:schemeClr val="lt1"/>
                  </a:solidFill>
                  <a:latin typeface="Roboto"/>
                  <a:ea typeface="Roboto"/>
                  <a:cs typeface="Roboto"/>
                  <a:sym typeface="Roboto"/>
                </a:endParaRPr>
              </a:p>
            </p:txBody>
          </p:sp>
        </p:grpSp>
        <p:grpSp>
          <p:nvGrpSpPr>
            <p:cNvPr id="98" name="Google Shape;98;p14"/>
            <p:cNvGrpSpPr/>
            <p:nvPr/>
          </p:nvGrpSpPr>
          <p:grpSpPr>
            <a:xfrm>
              <a:off x="7223950" y="3938785"/>
              <a:ext cx="492300" cy="399300"/>
              <a:chOff x="1263125" y="2420260"/>
              <a:chExt cx="492300" cy="399300"/>
            </a:xfrm>
          </p:grpSpPr>
          <p:sp>
            <p:nvSpPr>
              <p:cNvPr id="99" name="Google Shape;99;p14"/>
              <p:cNvSpPr/>
              <p:nvPr/>
            </p:nvSpPr>
            <p:spPr>
              <a:xfrm>
                <a:off x="1309629" y="2420260"/>
                <a:ext cx="399300" cy="3993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0" name="Google Shape;100;p14"/>
              <p:cNvSpPr txBox="1"/>
              <p:nvPr/>
            </p:nvSpPr>
            <p:spPr>
              <a:xfrm>
                <a:off x="1263125" y="2437950"/>
                <a:ext cx="492300" cy="267600"/>
              </a:xfrm>
              <a:prstGeom prst="rect">
                <a:avLst/>
              </a:prstGeom>
              <a:noFill/>
              <a:ln>
                <a:noFill/>
              </a:ln>
            </p:spPr>
            <p:txBody>
              <a:bodyPr spcFirstLastPara="1" wrap="square" lIns="121900" tIns="121900" rIns="121900" bIns="121900" anchor="t" anchorCtr="0">
                <a:noAutofit/>
              </a:bodyPr>
              <a:lstStyle/>
              <a:p>
                <a:pPr algn="ctr"/>
                <a:r>
                  <a:rPr lang="en" sz="1467">
                    <a:solidFill>
                      <a:schemeClr val="lt1"/>
                    </a:solidFill>
                    <a:latin typeface="Roboto"/>
                    <a:ea typeface="Roboto"/>
                    <a:cs typeface="Roboto"/>
                    <a:sym typeface="Roboto"/>
                  </a:rPr>
                  <a:t>8%</a:t>
                </a:r>
                <a:endParaRPr sz="1467">
                  <a:solidFill>
                    <a:schemeClr val="lt1"/>
                  </a:solidFill>
                  <a:latin typeface="Roboto"/>
                  <a:ea typeface="Roboto"/>
                  <a:cs typeface="Roboto"/>
                  <a:sym typeface="Roboto"/>
                </a:endParaRPr>
              </a:p>
            </p:txBody>
          </p:sp>
        </p:grpSp>
        <p:grpSp>
          <p:nvGrpSpPr>
            <p:cNvPr id="101" name="Google Shape;101;p14"/>
            <p:cNvGrpSpPr/>
            <p:nvPr/>
          </p:nvGrpSpPr>
          <p:grpSpPr>
            <a:xfrm>
              <a:off x="6348600" y="4417660"/>
              <a:ext cx="492300" cy="399300"/>
              <a:chOff x="1263125" y="2420260"/>
              <a:chExt cx="492300" cy="399300"/>
            </a:xfrm>
          </p:grpSpPr>
          <p:sp>
            <p:nvSpPr>
              <p:cNvPr id="102" name="Google Shape;102;p14"/>
              <p:cNvSpPr/>
              <p:nvPr/>
            </p:nvSpPr>
            <p:spPr>
              <a:xfrm>
                <a:off x="1309629" y="2420260"/>
                <a:ext cx="399300" cy="3993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3" name="Google Shape;103;p14"/>
              <p:cNvSpPr txBox="1"/>
              <p:nvPr/>
            </p:nvSpPr>
            <p:spPr>
              <a:xfrm>
                <a:off x="1263125" y="2437950"/>
                <a:ext cx="492300" cy="267600"/>
              </a:xfrm>
              <a:prstGeom prst="rect">
                <a:avLst/>
              </a:prstGeom>
              <a:noFill/>
              <a:ln>
                <a:noFill/>
              </a:ln>
            </p:spPr>
            <p:txBody>
              <a:bodyPr spcFirstLastPara="1" wrap="square" lIns="121900" tIns="121900" rIns="121900" bIns="121900" anchor="t" anchorCtr="0">
                <a:noAutofit/>
              </a:bodyPr>
              <a:lstStyle/>
              <a:p>
                <a:pPr algn="ctr"/>
                <a:r>
                  <a:rPr lang="en" sz="1467">
                    <a:solidFill>
                      <a:schemeClr val="lt1"/>
                    </a:solidFill>
                    <a:latin typeface="Roboto"/>
                    <a:ea typeface="Roboto"/>
                    <a:cs typeface="Roboto"/>
                    <a:sym typeface="Roboto"/>
                  </a:rPr>
                  <a:t>4%</a:t>
                </a:r>
                <a:endParaRPr sz="1467">
                  <a:solidFill>
                    <a:schemeClr val="lt1"/>
                  </a:solidFill>
                  <a:latin typeface="Roboto"/>
                  <a:ea typeface="Roboto"/>
                  <a:cs typeface="Roboto"/>
                  <a:sym typeface="Roboto"/>
                </a:endParaRPr>
              </a:p>
            </p:txBody>
          </p:sp>
        </p:grpSp>
        <p:grpSp>
          <p:nvGrpSpPr>
            <p:cNvPr id="104" name="Google Shape;104;p14"/>
            <p:cNvGrpSpPr/>
            <p:nvPr/>
          </p:nvGrpSpPr>
          <p:grpSpPr>
            <a:xfrm>
              <a:off x="3233725" y="2799085"/>
              <a:ext cx="492300" cy="399300"/>
              <a:chOff x="1263125" y="2420260"/>
              <a:chExt cx="492300" cy="399300"/>
            </a:xfrm>
          </p:grpSpPr>
          <p:sp>
            <p:nvSpPr>
              <p:cNvPr id="105" name="Google Shape;105;p14"/>
              <p:cNvSpPr/>
              <p:nvPr/>
            </p:nvSpPr>
            <p:spPr>
              <a:xfrm>
                <a:off x="1309629" y="2420260"/>
                <a:ext cx="399300" cy="3993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6" name="Google Shape;106;p14"/>
              <p:cNvSpPr txBox="1"/>
              <p:nvPr/>
            </p:nvSpPr>
            <p:spPr>
              <a:xfrm>
                <a:off x="1263125" y="2437950"/>
                <a:ext cx="492300" cy="267600"/>
              </a:xfrm>
              <a:prstGeom prst="rect">
                <a:avLst/>
              </a:prstGeom>
              <a:noFill/>
              <a:ln>
                <a:noFill/>
              </a:ln>
            </p:spPr>
            <p:txBody>
              <a:bodyPr spcFirstLastPara="1" wrap="square" lIns="121900" tIns="121900" rIns="121900" bIns="121900" anchor="t" anchorCtr="0">
                <a:noAutofit/>
              </a:bodyPr>
              <a:lstStyle/>
              <a:p>
                <a:pPr algn="ctr"/>
                <a:r>
                  <a:rPr lang="en" sz="1467" dirty="0">
                    <a:solidFill>
                      <a:schemeClr val="lt1"/>
                    </a:solidFill>
                    <a:latin typeface="Roboto"/>
                    <a:ea typeface="Roboto"/>
                    <a:cs typeface="Roboto"/>
                    <a:sym typeface="Roboto"/>
                  </a:rPr>
                  <a:t>1%</a:t>
                </a:r>
                <a:endParaRPr sz="1467" dirty="0">
                  <a:solidFill>
                    <a:schemeClr val="lt1"/>
                  </a:solidFill>
                  <a:latin typeface="Roboto"/>
                  <a:ea typeface="Roboto"/>
                  <a:cs typeface="Roboto"/>
                  <a:sym typeface="Roboto"/>
                </a:endParaRPr>
              </a:p>
            </p:txBody>
          </p:sp>
        </p:grpSp>
        <p:cxnSp>
          <p:nvCxnSpPr>
            <p:cNvPr id="107" name="Google Shape;107;p14"/>
            <p:cNvCxnSpPr>
              <a:endCxn id="97" idx="2"/>
            </p:cNvCxnSpPr>
            <p:nvPr/>
          </p:nvCxnSpPr>
          <p:spPr>
            <a:xfrm rot="10800000" flipH="1">
              <a:off x="6730050" y="3008175"/>
              <a:ext cx="321900" cy="357900"/>
            </a:xfrm>
            <a:prstGeom prst="straightConnector1">
              <a:avLst/>
            </a:prstGeom>
            <a:noFill/>
            <a:ln w="19050" cap="flat" cmpd="sng">
              <a:solidFill>
                <a:schemeClr val="accent5"/>
              </a:solidFill>
              <a:prstDash val="solid"/>
              <a:round/>
              <a:headEnd type="none" w="med" len="med"/>
              <a:tailEnd type="none" w="med" len="med"/>
            </a:ln>
          </p:spPr>
        </p:cxnSp>
        <p:cxnSp>
          <p:nvCxnSpPr>
            <p:cNvPr id="108" name="Google Shape;108;p14"/>
            <p:cNvCxnSpPr>
              <a:endCxn id="100" idx="2"/>
            </p:cNvCxnSpPr>
            <p:nvPr/>
          </p:nvCxnSpPr>
          <p:spPr>
            <a:xfrm>
              <a:off x="6919900" y="4157775"/>
              <a:ext cx="550200" cy="66300"/>
            </a:xfrm>
            <a:prstGeom prst="straightConnector1">
              <a:avLst/>
            </a:prstGeom>
            <a:noFill/>
            <a:ln w="19050" cap="flat" cmpd="sng">
              <a:solidFill>
                <a:schemeClr val="accent5"/>
              </a:solidFill>
              <a:prstDash val="solid"/>
              <a:round/>
              <a:headEnd type="none" w="med" len="med"/>
              <a:tailEnd type="none" w="med" len="med"/>
            </a:ln>
          </p:spPr>
        </p:cxnSp>
        <p:cxnSp>
          <p:nvCxnSpPr>
            <p:cNvPr id="109" name="Google Shape;109;p14"/>
            <p:cNvCxnSpPr>
              <a:stCxn id="103" idx="0"/>
            </p:cNvCxnSpPr>
            <p:nvPr/>
          </p:nvCxnSpPr>
          <p:spPr>
            <a:xfrm rot="10800000" flipH="1">
              <a:off x="6594750" y="4185750"/>
              <a:ext cx="39000" cy="249600"/>
            </a:xfrm>
            <a:prstGeom prst="straightConnector1">
              <a:avLst/>
            </a:prstGeom>
            <a:noFill/>
            <a:ln w="19050" cap="flat" cmpd="sng">
              <a:solidFill>
                <a:schemeClr val="accent5"/>
              </a:solidFill>
              <a:prstDash val="solid"/>
              <a:round/>
              <a:headEnd type="none" w="med" len="med"/>
              <a:tailEnd type="none" w="med" len="med"/>
            </a:ln>
          </p:spPr>
        </p:cxnSp>
      </p:grpSp>
    </p:spTree>
    <p:extLst>
      <p:ext uri="{BB962C8B-B14F-4D97-AF65-F5344CB8AC3E}">
        <p14:creationId xmlns:p14="http://schemas.microsoft.com/office/powerpoint/2010/main" val="113774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4F3F6-09C0-D7ED-FC8C-E0612B026A5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3DA690C-95B7-91F7-6938-9CCD14F3D280}"/>
              </a:ext>
            </a:extLst>
          </p:cNvPr>
          <p:cNvSpPr txBox="1">
            <a:spLocks/>
          </p:cNvSpPr>
          <p:nvPr/>
        </p:nvSpPr>
        <p:spPr>
          <a:xfrm>
            <a:off x="119336" y="2386883"/>
            <a:ext cx="11953328" cy="208423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b="1" dirty="0">
                <a:solidFill>
                  <a:schemeClr val="tx2">
                    <a:lumMod val="75000"/>
                  </a:schemeClr>
                </a:solidFill>
                <a:latin typeface="+mn-lt"/>
              </a:rPr>
              <a:t>Upheaval, Connection, &amp; Meaning-Making</a:t>
            </a:r>
            <a:r>
              <a:rPr lang="en-CA" b="1" dirty="0">
                <a:solidFill>
                  <a:schemeClr val="tx2">
                    <a:lumMod val="75000"/>
                  </a:schemeClr>
                </a:solidFill>
                <a:latin typeface="+mn-lt"/>
              </a:rPr>
              <a:t>:</a:t>
            </a:r>
          </a:p>
          <a:p>
            <a:r>
              <a:rPr lang="en-CA" sz="3200" b="1" i="1" dirty="0">
                <a:solidFill>
                  <a:schemeClr val="tx2">
                    <a:lumMod val="75000"/>
                  </a:schemeClr>
                </a:solidFill>
                <a:latin typeface="+mn-lt"/>
              </a:rPr>
              <a:t>Reflections on Coping with Scleroderma</a:t>
            </a:r>
          </a:p>
        </p:txBody>
      </p:sp>
      <p:sp>
        <p:nvSpPr>
          <p:cNvPr id="2" name="Subtitle 2">
            <a:extLst>
              <a:ext uri="{FF2B5EF4-FFF2-40B4-BE49-F238E27FC236}">
                <a16:creationId xmlns:a16="http://schemas.microsoft.com/office/drawing/2014/main" id="{7762254E-329C-132E-08EA-AAA60BFFAFCD}"/>
              </a:ext>
            </a:extLst>
          </p:cNvPr>
          <p:cNvSpPr txBox="1">
            <a:spLocks/>
          </p:cNvSpPr>
          <p:nvPr/>
        </p:nvSpPr>
        <p:spPr>
          <a:xfrm>
            <a:off x="3503712" y="2996952"/>
            <a:ext cx="5688632" cy="33123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400" i="1" dirty="0">
              <a:latin typeface="Calibri" charset="0"/>
              <a:ea typeface="Calibri" charset="0"/>
              <a:cs typeface="Calibri" charset="0"/>
            </a:endParaRPr>
          </a:p>
          <a:p>
            <a:pPr marL="0" indent="0">
              <a:buNone/>
            </a:pPr>
            <a:endParaRPr lang="en-US" sz="2400" i="1" dirty="0">
              <a:latin typeface="Calibri" charset="0"/>
              <a:ea typeface="Calibri" charset="0"/>
              <a:cs typeface="Calibri" charset="0"/>
            </a:endParaRPr>
          </a:p>
          <a:p>
            <a:pPr marL="0" indent="0" algn="ctr">
              <a:buNone/>
            </a:pPr>
            <a:r>
              <a:rPr lang="en-US" sz="3600" i="1" dirty="0">
                <a:latin typeface="Calibri" charset="0"/>
                <a:ea typeface="Calibri" charset="0"/>
                <a:cs typeface="Calibri" charset="0"/>
              </a:rPr>
              <a:t>Joseph Pellizzari, PhD, </a:t>
            </a:r>
            <a:r>
              <a:rPr lang="en-US" sz="3600" i="1" dirty="0" err="1">
                <a:latin typeface="Calibri" charset="0"/>
                <a:ea typeface="Calibri" charset="0"/>
                <a:cs typeface="Calibri" charset="0"/>
              </a:rPr>
              <a:t>CPsych</a:t>
            </a:r>
            <a:endParaRPr lang="en-US" sz="2400" i="1" dirty="0">
              <a:latin typeface="Calibri" charset="0"/>
              <a:ea typeface="Calibri" charset="0"/>
              <a:cs typeface="Calibri" charset="0"/>
            </a:endParaRPr>
          </a:p>
          <a:p>
            <a:pPr marL="0" indent="0" algn="ctr">
              <a:buNone/>
            </a:pPr>
            <a:endParaRPr lang="en-US" sz="1800" i="1" dirty="0">
              <a:latin typeface="Calibri" charset="0"/>
              <a:ea typeface="Calibri" charset="0"/>
              <a:cs typeface="Calibri" charset="0"/>
            </a:endParaRPr>
          </a:p>
          <a:p>
            <a:pPr marL="0" indent="0" algn="ctr">
              <a:buNone/>
            </a:pPr>
            <a:r>
              <a:rPr lang="en-US" sz="1800" i="1" dirty="0">
                <a:latin typeface="Calibri" charset="0"/>
                <a:ea typeface="Calibri" charset="0"/>
                <a:cs typeface="Calibri" charset="0"/>
              </a:rPr>
              <a:t>40</a:t>
            </a:r>
            <a:r>
              <a:rPr lang="en-US" sz="1800" i="1" baseline="30000" dirty="0">
                <a:latin typeface="Calibri" charset="0"/>
                <a:ea typeface="Calibri" charset="0"/>
                <a:cs typeface="Calibri" charset="0"/>
              </a:rPr>
              <a:t>th</a:t>
            </a:r>
            <a:r>
              <a:rPr lang="en-US" sz="1800" i="1" dirty="0">
                <a:latin typeface="Calibri" charset="0"/>
                <a:ea typeface="Calibri" charset="0"/>
                <a:cs typeface="Calibri" charset="0"/>
              </a:rPr>
              <a:t> AGM &amp; Conference 2024</a:t>
            </a:r>
          </a:p>
          <a:p>
            <a:pPr marL="0" indent="0" algn="ctr">
              <a:buNone/>
            </a:pPr>
            <a:r>
              <a:rPr lang="en-US" sz="1800" i="1" dirty="0">
                <a:latin typeface="Calibri" charset="0"/>
                <a:ea typeface="Calibri" charset="0"/>
                <a:cs typeface="Calibri" charset="0"/>
              </a:rPr>
              <a:t>Scleroderma Association of BC</a:t>
            </a:r>
          </a:p>
          <a:p>
            <a:pPr marL="0" indent="0" algn="ctr">
              <a:buNone/>
            </a:pPr>
            <a:r>
              <a:rPr lang="en-US" sz="1800" i="1" dirty="0">
                <a:latin typeface="Calibri" charset="0"/>
                <a:ea typeface="Calibri" charset="0"/>
                <a:cs typeface="Calibri" charset="0"/>
              </a:rPr>
              <a:t>Burnaby, BC</a:t>
            </a:r>
          </a:p>
          <a:p>
            <a:pPr marL="0" indent="0" algn="ctr">
              <a:buNone/>
            </a:pPr>
            <a:endParaRPr lang="en-US" sz="2400" i="1" dirty="0">
              <a:latin typeface="Calibri" charset="0"/>
              <a:ea typeface="Calibri" charset="0"/>
              <a:cs typeface="Calibri" charset="0"/>
            </a:endParaRPr>
          </a:p>
          <a:p>
            <a:pPr marL="0" indent="0" algn="ctr">
              <a:buNone/>
            </a:pPr>
            <a:endParaRPr lang="en-US" sz="2800" dirty="0">
              <a:latin typeface="Calibri" charset="0"/>
              <a:ea typeface="Calibri" charset="0"/>
              <a:cs typeface="Calibri" charset="0"/>
            </a:endParaRPr>
          </a:p>
          <a:p>
            <a:pPr marL="0" indent="0" algn="ctr">
              <a:buNone/>
            </a:pPr>
            <a:endParaRPr lang="en-US" sz="1800" dirty="0">
              <a:latin typeface="Calibri" charset="0"/>
              <a:ea typeface="Calibri" charset="0"/>
              <a:cs typeface="Calibri" charset="0"/>
            </a:endParaRPr>
          </a:p>
          <a:p>
            <a:pPr marL="0" indent="0" algn="ctr">
              <a:buNone/>
            </a:pPr>
            <a:endParaRPr lang="en-US" sz="1800" dirty="0">
              <a:latin typeface="Calibri" charset="0"/>
              <a:ea typeface="Calibri" charset="0"/>
              <a:cs typeface="Calibri" charset="0"/>
            </a:endParaRPr>
          </a:p>
          <a:p>
            <a:pPr marL="0" indent="0" algn="ctr">
              <a:buNone/>
            </a:pPr>
            <a:endParaRPr lang="en-US" sz="1800" dirty="0">
              <a:latin typeface="Calibri" charset="0"/>
              <a:ea typeface="Calibri" charset="0"/>
              <a:cs typeface="Calibri" charset="0"/>
            </a:endParaRPr>
          </a:p>
          <a:p>
            <a:pPr marL="0" indent="0" algn="ctr">
              <a:buNone/>
            </a:pPr>
            <a:r>
              <a:rPr lang="en-US" sz="1800" dirty="0">
                <a:latin typeface="Calibri" charset="0"/>
                <a:ea typeface="Calibri" charset="0"/>
                <a:cs typeface="Calibri" charset="0"/>
              </a:rPr>
              <a:t>February, 2021</a:t>
            </a:r>
          </a:p>
        </p:txBody>
      </p:sp>
    </p:spTree>
    <p:extLst>
      <p:ext uri="{BB962C8B-B14F-4D97-AF65-F5344CB8AC3E}">
        <p14:creationId xmlns:p14="http://schemas.microsoft.com/office/powerpoint/2010/main" val="118460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5" title="Chart"/>
          <p:cNvPicPr preferRelativeResize="0"/>
          <p:nvPr/>
        </p:nvPicPr>
        <p:blipFill rotWithShape="1">
          <a:blip r:embed="rId3">
            <a:alphaModFix/>
          </a:blip>
          <a:srcRect t="4085"/>
          <a:stretch/>
        </p:blipFill>
        <p:spPr>
          <a:xfrm>
            <a:off x="176901" y="1776534"/>
            <a:ext cx="10852532" cy="5081465"/>
          </a:xfrm>
          <a:prstGeom prst="rect">
            <a:avLst/>
          </a:prstGeom>
          <a:noFill/>
          <a:ln>
            <a:noFill/>
          </a:ln>
        </p:spPr>
      </p:pic>
      <p:sp>
        <p:nvSpPr>
          <p:cNvPr id="115" name="Google Shape;115;p15"/>
          <p:cNvSpPr txBox="1">
            <a:spLocks noGrp="1"/>
          </p:cNvSpPr>
          <p:nvPr>
            <p:ph type="title"/>
          </p:nvPr>
        </p:nvSpPr>
        <p:spPr>
          <a:xfrm>
            <a:off x="116133" y="527700"/>
            <a:ext cx="11906000" cy="831600"/>
          </a:xfrm>
          <a:prstGeom prst="rect">
            <a:avLst/>
          </a:prstGeom>
        </p:spPr>
        <p:txBody>
          <a:bodyPr spcFirstLastPara="1" vert="horz" wrap="square" lIns="121900" tIns="121900" rIns="121900" bIns="121900" rtlCol="0" anchor="t" anchorCtr="0">
            <a:normAutofit/>
          </a:bodyPr>
          <a:lstStyle/>
          <a:p>
            <a:pPr>
              <a:spcBef>
                <a:spcPts val="0"/>
              </a:spcBef>
              <a:buSzPts val="990"/>
            </a:pPr>
            <a:r>
              <a:rPr lang="en" sz="2747">
                <a:latin typeface="Merriweather Light"/>
                <a:ea typeface="Merriweather Light"/>
                <a:cs typeface="Merriweather Light"/>
                <a:sym typeface="Merriweather Light"/>
              </a:rPr>
              <a:t>Q2: Which of the following mental health topics are relevant to you? </a:t>
            </a:r>
            <a:endParaRPr sz="2747">
              <a:latin typeface="Merriweather Light"/>
              <a:ea typeface="Merriweather Light"/>
              <a:cs typeface="Merriweather Light"/>
              <a:sym typeface="Merriweather Light"/>
            </a:endParaRPr>
          </a:p>
        </p:txBody>
      </p:sp>
      <p:sp>
        <p:nvSpPr>
          <p:cNvPr id="116" name="Google Shape;116;p15"/>
          <p:cNvSpPr txBox="1"/>
          <p:nvPr/>
        </p:nvSpPr>
        <p:spPr>
          <a:xfrm>
            <a:off x="9426000" y="6325600"/>
            <a:ext cx="2766000" cy="532400"/>
          </a:xfrm>
          <a:prstGeom prst="rect">
            <a:avLst/>
          </a:prstGeom>
          <a:noFill/>
          <a:ln>
            <a:noFill/>
          </a:ln>
        </p:spPr>
        <p:txBody>
          <a:bodyPr spcFirstLastPara="1" wrap="square" lIns="121900" tIns="121900" rIns="121900" bIns="121900" anchor="t" anchorCtr="0">
            <a:noAutofit/>
          </a:bodyPr>
          <a:lstStyle/>
          <a:p>
            <a:r>
              <a:rPr lang="en" sz="1333">
                <a:latin typeface="Roboto"/>
                <a:ea typeface="Roboto"/>
                <a:cs typeface="Roboto"/>
                <a:sym typeface="Roboto"/>
              </a:rPr>
              <a:t>Answered by 82/82 respondents </a:t>
            </a:r>
            <a:endParaRPr sz="1333">
              <a:latin typeface="Roboto"/>
              <a:ea typeface="Roboto"/>
              <a:cs typeface="Roboto"/>
              <a:sym typeface="Roboto"/>
            </a:endParaRPr>
          </a:p>
        </p:txBody>
      </p:sp>
    </p:spTree>
    <p:extLst>
      <p:ext uri="{BB962C8B-B14F-4D97-AF65-F5344CB8AC3E}">
        <p14:creationId xmlns:p14="http://schemas.microsoft.com/office/powerpoint/2010/main" val="2295650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6" title="Chart"/>
          <p:cNvPicPr preferRelativeResize="0"/>
          <p:nvPr/>
        </p:nvPicPr>
        <p:blipFill rotWithShape="1">
          <a:blip r:embed="rId3">
            <a:alphaModFix/>
          </a:blip>
          <a:srcRect l="7455" r="11592" b="11300"/>
          <a:stretch/>
        </p:blipFill>
        <p:spPr>
          <a:xfrm>
            <a:off x="429867" y="1848600"/>
            <a:ext cx="5983432" cy="3788501"/>
          </a:xfrm>
          <a:prstGeom prst="rect">
            <a:avLst/>
          </a:prstGeom>
          <a:noFill/>
          <a:ln>
            <a:noFill/>
          </a:ln>
        </p:spPr>
      </p:pic>
      <p:sp>
        <p:nvSpPr>
          <p:cNvPr id="122" name="Google Shape;122;p16"/>
          <p:cNvSpPr txBox="1">
            <a:spLocks noGrp="1"/>
          </p:cNvSpPr>
          <p:nvPr>
            <p:ph type="title"/>
          </p:nvPr>
        </p:nvSpPr>
        <p:spPr>
          <a:xfrm>
            <a:off x="415600" y="324500"/>
            <a:ext cx="11360800" cy="831600"/>
          </a:xfrm>
          <a:prstGeom prst="rect">
            <a:avLst/>
          </a:prstGeom>
        </p:spPr>
        <p:txBody>
          <a:bodyPr spcFirstLastPara="1" vert="horz" wrap="square" lIns="121900" tIns="121900" rIns="121900" bIns="121900" rtlCol="0" anchor="t" anchorCtr="0">
            <a:normAutofit fontScale="90000"/>
          </a:bodyPr>
          <a:lstStyle/>
          <a:p>
            <a:pPr>
              <a:spcBef>
                <a:spcPts val="0"/>
              </a:spcBef>
            </a:pPr>
            <a:r>
              <a:rPr lang="en" sz="3200">
                <a:latin typeface="Merriweather Light"/>
                <a:ea typeface="Merriweather Light"/>
                <a:cs typeface="Merriweather Light"/>
                <a:sym typeface="Merriweather Light"/>
              </a:rPr>
              <a:t>Q3: How likely are you to attend a mental health webinar on the following topics? </a:t>
            </a:r>
            <a:endParaRPr sz="3200">
              <a:latin typeface="Merriweather Light"/>
              <a:ea typeface="Merriweather Light"/>
              <a:cs typeface="Merriweather Light"/>
              <a:sym typeface="Merriweather Light"/>
            </a:endParaRPr>
          </a:p>
        </p:txBody>
      </p:sp>
      <p:sp>
        <p:nvSpPr>
          <p:cNvPr id="123" name="Google Shape;123;p16"/>
          <p:cNvSpPr txBox="1"/>
          <p:nvPr/>
        </p:nvSpPr>
        <p:spPr>
          <a:xfrm>
            <a:off x="9166667" y="6325600"/>
            <a:ext cx="3025200" cy="532400"/>
          </a:xfrm>
          <a:prstGeom prst="rect">
            <a:avLst/>
          </a:prstGeom>
          <a:noFill/>
          <a:ln>
            <a:noFill/>
          </a:ln>
        </p:spPr>
        <p:txBody>
          <a:bodyPr spcFirstLastPara="1" wrap="square" lIns="121900" tIns="121900" rIns="121900" bIns="121900" anchor="t" anchorCtr="0">
            <a:noAutofit/>
          </a:bodyPr>
          <a:lstStyle/>
          <a:p>
            <a:r>
              <a:rPr lang="en" sz="1333">
                <a:latin typeface="Roboto"/>
                <a:ea typeface="Roboto"/>
                <a:cs typeface="Roboto"/>
                <a:sym typeface="Roboto"/>
              </a:rPr>
              <a:t>Answered by 65-68/82 respondents</a:t>
            </a:r>
            <a:endParaRPr sz="1333">
              <a:latin typeface="Roboto"/>
              <a:ea typeface="Roboto"/>
              <a:cs typeface="Roboto"/>
              <a:sym typeface="Roboto"/>
            </a:endParaRPr>
          </a:p>
        </p:txBody>
      </p:sp>
      <p:pic>
        <p:nvPicPr>
          <p:cNvPr id="124" name="Google Shape;124;p16" title="Chart"/>
          <p:cNvPicPr preferRelativeResize="0"/>
          <p:nvPr/>
        </p:nvPicPr>
        <p:blipFill rotWithShape="1">
          <a:blip r:embed="rId4">
            <a:alphaModFix/>
          </a:blip>
          <a:srcRect l="22931" t="87705" r="9641"/>
          <a:stretch/>
        </p:blipFill>
        <p:spPr>
          <a:xfrm>
            <a:off x="3232567" y="5688818"/>
            <a:ext cx="6367533" cy="636783"/>
          </a:xfrm>
          <a:prstGeom prst="rect">
            <a:avLst/>
          </a:prstGeom>
          <a:noFill/>
          <a:ln>
            <a:noFill/>
          </a:ln>
        </p:spPr>
      </p:pic>
      <p:pic>
        <p:nvPicPr>
          <p:cNvPr id="125" name="Google Shape;125;p16" title="Chart"/>
          <p:cNvPicPr preferRelativeResize="0"/>
          <p:nvPr/>
        </p:nvPicPr>
        <p:blipFill rotWithShape="1">
          <a:blip r:embed="rId5">
            <a:alphaModFix/>
          </a:blip>
          <a:srcRect l="6419" r="17163" b="10841"/>
          <a:stretch/>
        </p:blipFill>
        <p:spPr>
          <a:xfrm>
            <a:off x="6417367" y="1890667"/>
            <a:ext cx="5774499" cy="3700367"/>
          </a:xfrm>
          <a:prstGeom prst="rect">
            <a:avLst/>
          </a:prstGeom>
          <a:noFill/>
          <a:ln>
            <a:noFill/>
          </a:ln>
        </p:spPr>
      </p:pic>
      <p:pic>
        <p:nvPicPr>
          <p:cNvPr id="126" name="Google Shape;126;p16" title="Chart"/>
          <p:cNvPicPr preferRelativeResize="0"/>
          <p:nvPr/>
        </p:nvPicPr>
        <p:blipFill rotWithShape="1">
          <a:blip r:embed="rId6">
            <a:alphaModFix/>
          </a:blip>
          <a:srcRect l="1811" t="37047" r="93409" b="44784"/>
          <a:stretch/>
        </p:blipFill>
        <p:spPr>
          <a:xfrm>
            <a:off x="52434" y="3428984"/>
            <a:ext cx="509903" cy="1120333"/>
          </a:xfrm>
          <a:prstGeom prst="rect">
            <a:avLst/>
          </a:prstGeom>
          <a:noFill/>
          <a:ln>
            <a:noFill/>
          </a:ln>
        </p:spPr>
      </p:pic>
    </p:spTree>
    <p:extLst>
      <p:ext uri="{BB962C8B-B14F-4D97-AF65-F5344CB8AC3E}">
        <p14:creationId xmlns:p14="http://schemas.microsoft.com/office/powerpoint/2010/main" val="1399765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42975-87DA-AEFF-B676-5E647A54B3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D4505C-9B64-ACD3-B9CE-2BB8683391C5}"/>
              </a:ext>
            </a:extLst>
          </p:cNvPr>
          <p:cNvSpPr>
            <a:spLocks noGrp="1"/>
          </p:cNvSpPr>
          <p:nvPr>
            <p:ph type="title"/>
          </p:nvPr>
        </p:nvSpPr>
        <p:spPr>
          <a:xfrm>
            <a:off x="695400" y="1340768"/>
            <a:ext cx="3888432" cy="4688532"/>
          </a:xfrm>
        </p:spPr>
        <p:txBody>
          <a:bodyPr/>
          <a:lstStyle/>
          <a:p>
            <a:pPr algn="ctr"/>
            <a:r>
              <a:rPr lang="en-CA" sz="3600" b="1" dirty="0">
                <a:solidFill>
                  <a:schemeClr val="bg1"/>
                </a:solidFill>
              </a:rPr>
              <a:t>Managing Pain Webinar</a:t>
            </a:r>
            <a:br>
              <a:rPr lang="en-CA" sz="3600" b="1" dirty="0">
                <a:solidFill>
                  <a:schemeClr val="bg1"/>
                </a:solidFill>
              </a:rPr>
            </a:br>
            <a:br>
              <a:rPr lang="en-CA" sz="3600" b="1" dirty="0">
                <a:solidFill>
                  <a:schemeClr val="bg1"/>
                </a:solidFill>
              </a:rPr>
            </a:br>
            <a:r>
              <a:rPr lang="en-CA" b="1" i="1" dirty="0">
                <a:solidFill>
                  <a:schemeClr val="bg1"/>
                </a:solidFill>
              </a:rPr>
              <a:t>part of </a:t>
            </a:r>
            <a:br>
              <a:rPr lang="en-CA" b="1" i="1" dirty="0">
                <a:solidFill>
                  <a:schemeClr val="bg1"/>
                </a:solidFill>
              </a:rPr>
            </a:br>
            <a:r>
              <a:rPr lang="en-CA" b="1" i="1" dirty="0">
                <a:solidFill>
                  <a:schemeClr val="bg1"/>
                </a:solidFill>
              </a:rPr>
              <a:t>the Mental Health Toolkit</a:t>
            </a:r>
            <a:br>
              <a:rPr lang="en-CA" b="1" i="1" dirty="0">
                <a:solidFill>
                  <a:schemeClr val="bg1"/>
                </a:solidFill>
              </a:rPr>
            </a:br>
            <a:br>
              <a:rPr lang="en-CA" sz="3600" b="1" dirty="0">
                <a:solidFill>
                  <a:schemeClr val="bg1"/>
                </a:solidFill>
              </a:rPr>
            </a:br>
            <a:br>
              <a:rPr lang="en-CA" sz="3600" b="1" dirty="0">
                <a:solidFill>
                  <a:schemeClr val="bg1"/>
                </a:solidFill>
              </a:rPr>
            </a:br>
            <a:endParaRPr lang="en-US" sz="4400" b="1" dirty="0"/>
          </a:p>
        </p:txBody>
      </p:sp>
      <p:pic>
        <p:nvPicPr>
          <p:cNvPr id="5" name="Picture 4">
            <a:extLst>
              <a:ext uri="{FF2B5EF4-FFF2-40B4-BE49-F238E27FC236}">
                <a16:creationId xmlns:a16="http://schemas.microsoft.com/office/drawing/2014/main" id="{754E8D55-9432-1BFB-3EBC-78B0CB59C572}"/>
              </a:ext>
            </a:extLst>
          </p:cNvPr>
          <p:cNvPicPr>
            <a:picLocks noChangeAspect="1"/>
          </p:cNvPicPr>
          <p:nvPr/>
        </p:nvPicPr>
        <p:blipFill>
          <a:blip r:embed="rId3">
            <a:extLst>
              <a:ext uri="{28A0092B-C50C-407E-A947-70E740481C1C}">
                <a14:useLocalDpi xmlns:a14="http://schemas.microsoft.com/office/drawing/2010/main" val="0"/>
              </a:ext>
            </a:extLst>
          </a:blip>
          <a:srcRect l="6477" b="5264"/>
          <a:stretch/>
        </p:blipFill>
        <p:spPr>
          <a:xfrm>
            <a:off x="5102242" y="1408770"/>
            <a:ext cx="7082572" cy="4040460"/>
          </a:xfrm>
          <a:prstGeom prst="rect">
            <a:avLst/>
          </a:prstGeom>
        </p:spPr>
      </p:pic>
      <p:sp>
        <p:nvSpPr>
          <p:cNvPr id="10" name="TextBox 9">
            <a:extLst>
              <a:ext uri="{FF2B5EF4-FFF2-40B4-BE49-F238E27FC236}">
                <a16:creationId xmlns:a16="http://schemas.microsoft.com/office/drawing/2014/main" id="{C8F45576-6081-A55C-C42F-C36FB7C083BE}"/>
              </a:ext>
            </a:extLst>
          </p:cNvPr>
          <p:cNvSpPr txBox="1"/>
          <p:nvPr/>
        </p:nvSpPr>
        <p:spPr>
          <a:xfrm>
            <a:off x="5082933" y="5798467"/>
            <a:ext cx="7258454" cy="461665"/>
          </a:xfrm>
          <a:prstGeom prst="rect">
            <a:avLst/>
          </a:prstGeom>
          <a:noFill/>
        </p:spPr>
        <p:txBody>
          <a:bodyPr wrap="square">
            <a:spAutoFit/>
          </a:bodyPr>
          <a:lstStyle/>
          <a:p>
            <a:r>
              <a:rPr lang="en-CA" sz="2400" dirty="0">
                <a:solidFill>
                  <a:srgbClr val="242424"/>
                </a:solidFill>
              </a:rPr>
              <a:t>16 attendees : Dec 17, 2023, January 7, 2024</a:t>
            </a:r>
            <a:endParaRPr lang="en-US" sz="2400" dirty="0"/>
          </a:p>
        </p:txBody>
      </p:sp>
    </p:spTree>
    <p:extLst>
      <p:ext uri="{BB962C8B-B14F-4D97-AF65-F5344CB8AC3E}">
        <p14:creationId xmlns:p14="http://schemas.microsoft.com/office/powerpoint/2010/main" val="2364526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417AA-7AC4-179B-7E4F-0966A79751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DC4D0D-85C4-69EA-48DF-1CA9A5731E50}"/>
              </a:ext>
            </a:extLst>
          </p:cNvPr>
          <p:cNvSpPr>
            <a:spLocks noGrp="1"/>
          </p:cNvSpPr>
          <p:nvPr>
            <p:ph type="title"/>
          </p:nvPr>
        </p:nvSpPr>
        <p:spPr>
          <a:xfrm>
            <a:off x="695400" y="1340768"/>
            <a:ext cx="3888432" cy="4688532"/>
          </a:xfrm>
        </p:spPr>
        <p:txBody>
          <a:bodyPr/>
          <a:lstStyle/>
          <a:p>
            <a:pPr algn="ctr"/>
            <a:r>
              <a:rPr lang="en-CA" sz="3600" b="1" dirty="0">
                <a:solidFill>
                  <a:schemeClr val="bg1"/>
                </a:solidFill>
              </a:rPr>
              <a:t>Managing Pain Webinar</a:t>
            </a:r>
            <a:br>
              <a:rPr lang="en-CA" sz="3600" b="1" dirty="0">
                <a:solidFill>
                  <a:schemeClr val="bg1"/>
                </a:solidFill>
              </a:rPr>
            </a:br>
            <a:br>
              <a:rPr lang="en-CA" sz="3600" b="1" dirty="0">
                <a:solidFill>
                  <a:schemeClr val="bg1"/>
                </a:solidFill>
              </a:rPr>
            </a:br>
            <a:r>
              <a:rPr lang="en-CA" b="1" i="1" dirty="0">
                <a:solidFill>
                  <a:schemeClr val="bg1"/>
                </a:solidFill>
              </a:rPr>
              <a:t>part of </a:t>
            </a:r>
            <a:br>
              <a:rPr lang="en-CA" b="1" i="1" dirty="0">
                <a:solidFill>
                  <a:schemeClr val="bg1"/>
                </a:solidFill>
              </a:rPr>
            </a:br>
            <a:r>
              <a:rPr lang="en-CA" b="1" i="1" dirty="0">
                <a:solidFill>
                  <a:schemeClr val="bg1"/>
                </a:solidFill>
              </a:rPr>
              <a:t>the Mental Health Toolkit</a:t>
            </a:r>
            <a:br>
              <a:rPr lang="en-CA" b="1" i="1" dirty="0">
                <a:solidFill>
                  <a:schemeClr val="bg1"/>
                </a:solidFill>
              </a:rPr>
            </a:br>
            <a:br>
              <a:rPr lang="en-CA" sz="3600" b="1" dirty="0">
                <a:solidFill>
                  <a:schemeClr val="bg1"/>
                </a:solidFill>
              </a:rPr>
            </a:br>
            <a:r>
              <a:rPr lang="en-CA" sz="3600" b="1" dirty="0">
                <a:solidFill>
                  <a:schemeClr val="bg1"/>
                </a:solidFill>
              </a:rPr>
              <a:t>Excerpts</a:t>
            </a:r>
            <a:br>
              <a:rPr lang="en-CA" sz="3600" b="1" dirty="0">
                <a:solidFill>
                  <a:schemeClr val="bg1"/>
                </a:solidFill>
              </a:rPr>
            </a:br>
            <a:endParaRPr lang="en-US" sz="4400" b="1" dirty="0"/>
          </a:p>
        </p:txBody>
      </p:sp>
      <p:pic>
        <p:nvPicPr>
          <p:cNvPr id="3" name="Picture 2">
            <a:extLst>
              <a:ext uri="{FF2B5EF4-FFF2-40B4-BE49-F238E27FC236}">
                <a16:creationId xmlns:a16="http://schemas.microsoft.com/office/drawing/2014/main" id="{3A522F35-2A4C-3CD1-6993-A7ADBE767F38}"/>
              </a:ext>
            </a:extLst>
          </p:cNvPr>
          <p:cNvPicPr>
            <a:picLocks noChangeAspect="1"/>
          </p:cNvPicPr>
          <p:nvPr/>
        </p:nvPicPr>
        <p:blipFill>
          <a:blip r:embed="rId3"/>
          <a:stretch>
            <a:fillRect/>
          </a:stretch>
        </p:blipFill>
        <p:spPr>
          <a:xfrm>
            <a:off x="5375920" y="1370112"/>
            <a:ext cx="6120680" cy="5256584"/>
          </a:xfrm>
          <a:prstGeom prst="rect">
            <a:avLst/>
          </a:prstGeom>
        </p:spPr>
      </p:pic>
    </p:spTree>
    <p:extLst>
      <p:ext uri="{BB962C8B-B14F-4D97-AF65-F5344CB8AC3E}">
        <p14:creationId xmlns:p14="http://schemas.microsoft.com/office/powerpoint/2010/main" val="4011885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A5549-CC6B-A786-DD99-24F7EC7A42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E51CDF-C94E-F314-29FC-F2CBD5AA3536}"/>
              </a:ext>
            </a:extLst>
          </p:cNvPr>
          <p:cNvSpPr>
            <a:spLocks noGrp="1"/>
          </p:cNvSpPr>
          <p:nvPr>
            <p:ph type="title"/>
          </p:nvPr>
        </p:nvSpPr>
        <p:spPr>
          <a:xfrm>
            <a:off x="695400" y="1340768"/>
            <a:ext cx="3888432" cy="4688532"/>
          </a:xfrm>
        </p:spPr>
        <p:txBody>
          <a:bodyPr/>
          <a:lstStyle/>
          <a:p>
            <a:pPr algn="ctr"/>
            <a:r>
              <a:rPr lang="en-CA" sz="3600" b="1" dirty="0">
                <a:solidFill>
                  <a:schemeClr val="bg1"/>
                </a:solidFill>
              </a:rPr>
              <a:t>Managing Pain Webinar</a:t>
            </a:r>
            <a:br>
              <a:rPr lang="en-CA" sz="3600" b="1" dirty="0">
                <a:solidFill>
                  <a:schemeClr val="bg1"/>
                </a:solidFill>
              </a:rPr>
            </a:br>
            <a:br>
              <a:rPr lang="en-CA" sz="3600" b="1" dirty="0">
                <a:solidFill>
                  <a:schemeClr val="bg1"/>
                </a:solidFill>
              </a:rPr>
            </a:br>
            <a:r>
              <a:rPr lang="en-CA" b="1" i="1" dirty="0">
                <a:solidFill>
                  <a:schemeClr val="bg1"/>
                </a:solidFill>
              </a:rPr>
              <a:t>part of </a:t>
            </a:r>
            <a:br>
              <a:rPr lang="en-CA" b="1" i="1" dirty="0">
                <a:solidFill>
                  <a:schemeClr val="bg1"/>
                </a:solidFill>
              </a:rPr>
            </a:br>
            <a:r>
              <a:rPr lang="en-CA" b="1" i="1" dirty="0">
                <a:solidFill>
                  <a:schemeClr val="bg1"/>
                </a:solidFill>
              </a:rPr>
              <a:t>the Mental Health Toolkit</a:t>
            </a:r>
            <a:br>
              <a:rPr lang="en-CA" b="1" i="1" dirty="0">
                <a:solidFill>
                  <a:schemeClr val="bg1"/>
                </a:solidFill>
              </a:rPr>
            </a:br>
            <a:br>
              <a:rPr lang="en-CA" sz="3600" b="1" dirty="0">
                <a:solidFill>
                  <a:schemeClr val="bg1"/>
                </a:solidFill>
              </a:rPr>
            </a:br>
            <a:r>
              <a:rPr lang="en-CA" sz="3600" b="1" dirty="0">
                <a:solidFill>
                  <a:schemeClr val="bg1"/>
                </a:solidFill>
              </a:rPr>
              <a:t>Excerpts</a:t>
            </a:r>
            <a:br>
              <a:rPr lang="en-CA" sz="3600" b="1" dirty="0">
                <a:solidFill>
                  <a:schemeClr val="bg1"/>
                </a:solidFill>
              </a:rPr>
            </a:br>
            <a:endParaRPr lang="en-US" sz="4400" b="1" dirty="0"/>
          </a:p>
        </p:txBody>
      </p:sp>
      <p:pic>
        <p:nvPicPr>
          <p:cNvPr id="2" name="Picture 1">
            <a:extLst>
              <a:ext uri="{FF2B5EF4-FFF2-40B4-BE49-F238E27FC236}">
                <a16:creationId xmlns:a16="http://schemas.microsoft.com/office/drawing/2014/main" id="{90AF08BE-AD13-625A-D718-AEBAA12E7FAD}"/>
              </a:ext>
            </a:extLst>
          </p:cNvPr>
          <p:cNvPicPr>
            <a:picLocks noChangeAspect="1"/>
          </p:cNvPicPr>
          <p:nvPr/>
        </p:nvPicPr>
        <p:blipFill>
          <a:blip r:embed="rId3"/>
          <a:stretch>
            <a:fillRect/>
          </a:stretch>
        </p:blipFill>
        <p:spPr>
          <a:xfrm>
            <a:off x="5159896" y="1737420"/>
            <a:ext cx="6634992" cy="4319314"/>
          </a:xfrm>
          <a:prstGeom prst="rect">
            <a:avLst/>
          </a:prstGeom>
        </p:spPr>
      </p:pic>
    </p:spTree>
    <p:extLst>
      <p:ext uri="{BB962C8B-B14F-4D97-AF65-F5344CB8AC3E}">
        <p14:creationId xmlns:p14="http://schemas.microsoft.com/office/powerpoint/2010/main" val="513641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86B95-A415-E34B-EF10-6CCEDC9068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8EAB18-FCF2-94B6-5C0B-67338A0BF315}"/>
              </a:ext>
            </a:extLst>
          </p:cNvPr>
          <p:cNvSpPr>
            <a:spLocks noGrp="1"/>
          </p:cNvSpPr>
          <p:nvPr>
            <p:ph type="title"/>
          </p:nvPr>
        </p:nvSpPr>
        <p:spPr>
          <a:xfrm>
            <a:off x="695400" y="1340768"/>
            <a:ext cx="3888432" cy="4688532"/>
          </a:xfrm>
        </p:spPr>
        <p:txBody>
          <a:bodyPr/>
          <a:lstStyle/>
          <a:p>
            <a:pPr algn="ctr"/>
            <a:r>
              <a:rPr lang="en-CA" sz="3600" b="1" dirty="0">
                <a:solidFill>
                  <a:schemeClr val="bg1"/>
                </a:solidFill>
              </a:rPr>
              <a:t>Managing Sleep &amp; Fatigue Webinar</a:t>
            </a:r>
            <a:br>
              <a:rPr lang="en-CA" sz="3600" b="1" dirty="0">
                <a:solidFill>
                  <a:schemeClr val="bg1"/>
                </a:solidFill>
              </a:rPr>
            </a:br>
            <a:br>
              <a:rPr lang="en-CA" sz="3600" b="1" dirty="0">
                <a:solidFill>
                  <a:schemeClr val="bg1"/>
                </a:solidFill>
              </a:rPr>
            </a:br>
            <a:r>
              <a:rPr lang="en-CA" b="1" i="1" dirty="0">
                <a:solidFill>
                  <a:schemeClr val="bg1"/>
                </a:solidFill>
              </a:rPr>
              <a:t>part of </a:t>
            </a:r>
            <a:br>
              <a:rPr lang="en-CA" b="1" i="1" dirty="0">
                <a:solidFill>
                  <a:schemeClr val="bg1"/>
                </a:solidFill>
              </a:rPr>
            </a:br>
            <a:r>
              <a:rPr lang="en-CA" b="1" i="1" dirty="0">
                <a:solidFill>
                  <a:schemeClr val="bg1"/>
                </a:solidFill>
              </a:rPr>
              <a:t>the Mental Health Toolkit</a:t>
            </a:r>
            <a:br>
              <a:rPr lang="en-CA" b="1" i="1" dirty="0">
                <a:solidFill>
                  <a:schemeClr val="bg1"/>
                </a:solidFill>
              </a:rPr>
            </a:br>
            <a:br>
              <a:rPr lang="en-CA" sz="3600" b="1" dirty="0">
                <a:solidFill>
                  <a:schemeClr val="bg1"/>
                </a:solidFill>
              </a:rPr>
            </a:br>
            <a:br>
              <a:rPr lang="en-CA" sz="3600" b="1" dirty="0">
                <a:solidFill>
                  <a:schemeClr val="bg1"/>
                </a:solidFill>
              </a:rPr>
            </a:br>
            <a:endParaRPr lang="en-US" sz="4400" b="1" dirty="0"/>
          </a:p>
        </p:txBody>
      </p:sp>
      <p:pic>
        <p:nvPicPr>
          <p:cNvPr id="3" name="Picture 2">
            <a:extLst>
              <a:ext uri="{FF2B5EF4-FFF2-40B4-BE49-F238E27FC236}">
                <a16:creationId xmlns:a16="http://schemas.microsoft.com/office/drawing/2014/main" id="{012951C2-D31F-585F-D07A-EA1109BA034F}"/>
              </a:ext>
            </a:extLst>
          </p:cNvPr>
          <p:cNvPicPr>
            <a:picLocks noChangeAspect="1"/>
          </p:cNvPicPr>
          <p:nvPr/>
        </p:nvPicPr>
        <p:blipFill>
          <a:blip r:embed="rId2"/>
          <a:stretch>
            <a:fillRect/>
          </a:stretch>
        </p:blipFill>
        <p:spPr>
          <a:xfrm>
            <a:off x="5174734" y="1740818"/>
            <a:ext cx="7039841" cy="3888432"/>
          </a:xfrm>
          <a:prstGeom prst="rect">
            <a:avLst/>
          </a:prstGeom>
        </p:spPr>
      </p:pic>
      <p:sp>
        <p:nvSpPr>
          <p:cNvPr id="6" name="TextBox 5">
            <a:extLst>
              <a:ext uri="{FF2B5EF4-FFF2-40B4-BE49-F238E27FC236}">
                <a16:creationId xmlns:a16="http://schemas.microsoft.com/office/drawing/2014/main" id="{3A21E990-0A60-E69F-A1AD-833FD2EA5B29}"/>
              </a:ext>
            </a:extLst>
          </p:cNvPr>
          <p:cNvSpPr txBox="1"/>
          <p:nvPr/>
        </p:nvSpPr>
        <p:spPr>
          <a:xfrm>
            <a:off x="7586829" y="5798467"/>
            <a:ext cx="7258454" cy="461665"/>
          </a:xfrm>
          <a:prstGeom prst="rect">
            <a:avLst/>
          </a:prstGeom>
          <a:noFill/>
        </p:spPr>
        <p:txBody>
          <a:bodyPr wrap="square">
            <a:spAutoFit/>
          </a:bodyPr>
          <a:lstStyle/>
          <a:p>
            <a:r>
              <a:rPr lang="en-CA" sz="2400" b="1" i="1" dirty="0">
                <a:solidFill>
                  <a:srgbClr val="242424"/>
                </a:solidFill>
              </a:rPr>
              <a:t>Coming Soon !</a:t>
            </a:r>
            <a:endParaRPr lang="en-US" sz="2400" b="1" i="1" dirty="0"/>
          </a:p>
        </p:txBody>
      </p:sp>
    </p:spTree>
    <p:extLst>
      <p:ext uri="{BB962C8B-B14F-4D97-AF65-F5344CB8AC3E}">
        <p14:creationId xmlns:p14="http://schemas.microsoft.com/office/powerpoint/2010/main" val="1310215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374D2-5157-94AF-AD81-AF0FA80B71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CF480E-D04D-4931-7454-95A9CA3D245B}"/>
              </a:ext>
            </a:extLst>
          </p:cNvPr>
          <p:cNvSpPr>
            <a:spLocks noGrp="1"/>
          </p:cNvSpPr>
          <p:nvPr>
            <p:ph type="title"/>
          </p:nvPr>
        </p:nvSpPr>
        <p:spPr>
          <a:xfrm>
            <a:off x="767408" y="2268860"/>
            <a:ext cx="3888432" cy="2384276"/>
          </a:xfrm>
        </p:spPr>
        <p:txBody>
          <a:bodyPr/>
          <a:lstStyle/>
          <a:p>
            <a:pPr algn="ctr"/>
            <a:r>
              <a:rPr lang="en-US" sz="3600" b="1" dirty="0"/>
              <a:t>Connection: </a:t>
            </a:r>
            <a:br>
              <a:rPr lang="en-US" sz="3600" b="1" dirty="0"/>
            </a:br>
            <a:br>
              <a:rPr lang="en-US" sz="3600" b="1" dirty="0"/>
            </a:br>
            <a:r>
              <a:rPr lang="en-US" sz="3200" b="1" dirty="0"/>
              <a:t>participating in support groups</a:t>
            </a:r>
            <a:br>
              <a:rPr lang="en-US" sz="3200" b="1" dirty="0"/>
            </a:br>
            <a:br>
              <a:rPr lang="en-US" sz="3200" b="1" dirty="0"/>
            </a:br>
            <a:r>
              <a:rPr lang="en-US" sz="4400" b="1" dirty="0"/>
              <a:t>WHY?</a:t>
            </a:r>
          </a:p>
        </p:txBody>
      </p:sp>
      <p:sp>
        <p:nvSpPr>
          <p:cNvPr id="2" name="Content Placeholder 2">
            <a:extLst>
              <a:ext uri="{FF2B5EF4-FFF2-40B4-BE49-F238E27FC236}">
                <a16:creationId xmlns:a16="http://schemas.microsoft.com/office/drawing/2014/main" id="{D8691704-BC59-D37B-A2FD-D1F10DB4E36E}"/>
              </a:ext>
            </a:extLst>
          </p:cNvPr>
          <p:cNvSpPr txBox="1">
            <a:spLocks/>
          </p:cNvSpPr>
          <p:nvPr/>
        </p:nvSpPr>
        <p:spPr>
          <a:xfrm>
            <a:off x="5036790" y="1196752"/>
            <a:ext cx="7176120" cy="5256584"/>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800" b="1" dirty="0"/>
              <a:t>from a SPIN peer-support group leader trainee ...</a:t>
            </a:r>
          </a:p>
          <a:p>
            <a:pPr marL="0" indent="0">
              <a:buNone/>
            </a:pPr>
            <a:endParaRPr lang="en-CA" sz="3900" dirty="0"/>
          </a:p>
          <a:p>
            <a:pPr marL="0" indent="0">
              <a:buNone/>
            </a:pPr>
            <a:r>
              <a:rPr lang="en-CA" sz="4600" b="1" i="1" dirty="0"/>
              <a:t>“It makes me feel good”</a:t>
            </a:r>
          </a:p>
          <a:p>
            <a:pPr marL="0" indent="0">
              <a:buNone/>
            </a:pPr>
            <a:endParaRPr lang="en-CA" sz="2800" i="1" dirty="0"/>
          </a:p>
          <a:p>
            <a:r>
              <a:rPr lang="en-CA" sz="2800" dirty="0"/>
              <a:t>”I feel like I am giving back</a:t>
            </a:r>
          </a:p>
          <a:p>
            <a:endParaRPr lang="en-CA" sz="2800" dirty="0"/>
          </a:p>
          <a:p>
            <a:r>
              <a:rPr lang="en-CA" sz="2800" dirty="0"/>
              <a:t>“I can’t work…. this makes me feel like I am doing something”</a:t>
            </a:r>
          </a:p>
          <a:p>
            <a:endParaRPr lang="en-CA" sz="2800" dirty="0"/>
          </a:p>
          <a:p>
            <a:r>
              <a:rPr lang="en-CA" sz="2800" dirty="0"/>
              <a:t>”I want to help”</a:t>
            </a:r>
          </a:p>
          <a:p>
            <a:pPr marL="0" indent="0">
              <a:buNone/>
            </a:pPr>
            <a:endParaRPr lang="en-CA" sz="2800" dirty="0"/>
          </a:p>
          <a:p>
            <a:r>
              <a:rPr lang="en-CA" sz="2800" dirty="0"/>
              <a:t>“It helps me with my fear”</a:t>
            </a:r>
          </a:p>
          <a:p>
            <a:endParaRPr lang="en-CA" sz="2800" dirty="0"/>
          </a:p>
          <a:p>
            <a:r>
              <a:rPr lang="en-CA" sz="2800" dirty="0"/>
              <a:t>“I get to meet people to talk to and share stories”</a:t>
            </a:r>
          </a:p>
          <a:p>
            <a:endParaRPr lang="en-CA" sz="2200" dirty="0"/>
          </a:p>
          <a:p>
            <a:endParaRPr lang="en-CA" sz="2200" dirty="0"/>
          </a:p>
          <a:p>
            <a:endParaRPr lang="en-CA" sz="2200" dirty="0"/>
          </a:p>
          <a:p>
            <a:pPr marL="0" indent="0">
              <a:buNone/>
            </a:pPr>
            <a:endParaRPr lang="en-CA" sz="2200" dirty="0"/>
          </a:p>
          <a:p>
            <a:pPr marL="0" indent="0">
              <a:buNone/>
            </a:pPr>
            <a:endParaRPr lang="en-CA" sz="2200" dirty="0"/>
          </a:p>
        </p:txBody>
      </p:sp>
    </p:spTree>
    <p:extLst>
      <p:ext uri="{BB962C8B-B14F-4D97-AF65-F5344CB8AC3E}">
        <p14:creationId xmlns:p14="http://schemas.microsoft.com/office/powerpoint/2010/main" val="467646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26F8CF-EA53-5748-B718-90DF019DC4AF}"/>
              </a:ext>
            </a:extLst>
          </p:cNvPr>
          <p:cNvSpPr txBox="1"/>
          <p:nvPr/>
        </p:nvSpPr>
        <p:spPr>
          <a:xfrm>
            <a:off x="8122227" y="5533159"/>
            <a:ext cx="2020086" cy="30008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0337993C-5F78-62B7-2B23-578690152273}"/>
              </a:ext>
            </a:extLst>
          </p:cNvPr>
          <p:cNvSpPr/>
          <p:nvPr/>
        </p:nvSpPr>
        <p:spPr>
          <a:xfrm>
            <a:off x="767408" y="2276872"/>
            <a:ext cx="415545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entury Gothic" panose="020B0502020202020204"/>
                <a:ea typeface="+mn-ea"/>
                <a:cs typeface="Calibri" panose="020F0502020204030204" pitchFamily="34" charset="0"/>
              </a:rPr>
              <a:t>Reflection:</a:t>
            </a:r>
            <a:endParaRPr kumimoji="0" lang="en-US" sz="5400" b="1" i="0" u="none" strike="noStrike" kern="1200" cap="none" spc="0" normalizeH="0" baseline="0" noProof="0" dirty="0">
              <a:ln>
                <a:noFill/>
              </a:ln>
              <a:solidFill>
                <a:prstClr val="white"/>
              </a:solidFill>
              <a:effectLst/>
              <a:uLnTx/>
              <a:uFillTx/>
              <a:latin typeface="Century Gothic" panose="020B0502020202020204"/>
              <a:ea typeface="+mn-ea"/>
              <a:cs typeface="Calibri" panose="020F0502020204030204" pitchFamily="34" charset="0"/>
            </a:endParaRPr>
          </a:p>
        </p:txBody>
      </p:sp>
      <p:pic>
        <p:nvPicPr>
          <p:cNvPr id="9" name="Picture 8">
            <a:extLst>
              <a:ext uri="{FF2B5EF4-FFF2-40B4-BE49-F238E27FC236}">
                <a16:creationId xmlns:a16="http://schemas.microsoft.com/office/drawing/2014/main" id="{DAEEAE6B-19B5-4619-A76F-F31158A7ADE0}"/>
              </a:ext>
            </a:extLst>
          </p:cNvPr>
          <p:cNvPicPr>
            <a:picLocks noChangeAspect="1"/>
          </p:cNvPicPr>
          <p:nvPr/>
        </p:nvPicPr>
        <p:blipFill>
          <a:blip r:embed="rId2"/>
          <a:stretch>
            <a:fillRect/>
          </a:stretch>
        </p:blipFill>
        <p:spPr>
          <a:xfrm>
            <a:off x="5562416" y="1359305"/>
            <a:ext cx="6632087" cy="4358783"/>
          </a:xfrm>
          <a:prstGeom prst="rect">
            <a:avLst/>
          </a:prstGeom>
        </p:spPr>
      </p:pic>
      <p:sp>
        <p:nvSpPr>
          <p:cNvPr id="11" name="Text Placeholder 10">
            <a:extLst>
              <a:ext uri="{FF2B5EF4-FFF2-40B4-BE49-F238E27FC236}">
                <a16:creationId xmlns:a16="http://schemas.microsoft.com/office/drawing/2014/main" id="{61D949DE-7C8D-4839-82E0-41FB69C94842}"/>
              </a:ext>
            </a:extLst>
          </p:cNvPr>
          <p:cNvSpPr>
            <a:spLocks noGrp="1"/>
          </p:cNvSpPr>
          <p:nvPr>
            <p:ph type="body" idx="1"/>
          </p:nvPr>
        </p:nvSpPr>
        <p:spPr>
          <a:xfrm>
            <a:off x="1271464" y="2396784"/>
            <a:ext cx="3755379" cy="2283823"/>
          </a:xfrm>
        </p:spPr>
        <p:txBody>
          <a:bodyPr>
            <a:normAutofit/>
          </a:bodyPr>
          <a:lstStyle/>
          <a:p>
            <a:r>
              <a:rPr lang="en-US" sz="2800" cap="none" dirty="0"/>
              <a:t>Take home messages?</a:t>
            </a:r>
          </a:p>
        </p:txBody>
      </p:sp>
      <p:pic>
        <p:nvPicPr>
          <p:cNvPr id="6" name="Picture 5">
            <a:extLst>
              <a:ext uri="{FF2B5EF4-FFF2-40B4-BE49-F238E27FC236}">
                <a16:creationId xmlns:a16="http://schemas.microsoft.com/office/drawing/2014/main" id="{48D161AC-32AF-4C9B-9AEC-072C97BFB898}"/>
              </a:ext>
            </a:extLst>
          </p:cNvPr>
          <p:cNvPicPr>
            <a:picLocks noChangeAspect="1"/>
          </p:cNvPicPr>
          <p:nvPr/>
        </p:nvPicPr>
        <p:blipFill rotWithShape="1">
          <a:blip r:embed="rId3"/>
          <a:srcRect t="47882" b="12200"/>
          <a:stretch/>
        </p:blipFill>
        <p:spPr>
          <a:xfrm>
            <a:off x="1460639" y="4308338"/>
            <a:ext cx="2521332" cy="15249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2754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5EB96D-77FA-46A8-BF39-E910F1DE5A15}"/>
              </a:ext>
            </a:extLst>
          </p:cNvPr>
          <p:cNvSpPr txBox="1">
            <a:spLocks/>
          </p:cNvSpPr>
          <p:nvPr/>
        </p:nvSpPr>
        <p:spPr>
          <a:xfrm>
            <a:off x="2049694" y="908720"/>
            <a:ext cx="8596668" cy="1320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800" b="1" dirty="0">
                <a:solidFill>
                  <a:schemeClr val="bg1"/>
                </a:solidFill>
              </a:rPr>
              <a:t>Thank You</a:t>
            </a:r>
          </a:p>
        </p:txBody>
      </p:sp>
      <p:sp>
        <p:nvSpPr>
          <p:cNvPr id="5" name="Title 1">
            <a:extLst>
              <a:ext uri="{FF2B5EF4-FFF2-40B4-BE49-F238E27FC236}">
                <a16:creationId xmlns:a16="http://schemas.microsoft.com/office/drawing/2014/main" id="{65EA00FD-8D6E-78A0-9377-3E8C741D03CD}"/>
              </a:ext>
            </a:extLst>
          </p:cNvPr>
          <p:cNvSpPr txBox="1">
            <a:spLocks/>
          </p:cNvSpPr>
          <p:nvPr/>
        </p:nvSpPr>
        <p:spPr>
          <a:xfrm>
            <a:off x="119336" y="2386883"/>
            <a:ext cx="11953328" cy="208423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b="1" dirty="0">
                <a:solidFill>
                  <a:schemeClr val="tx2">
                    <a:lumMod val="75000"/>
                  </a:schemeClr>
                </a:solidFill>
                <a:latin typeface="+mn-lt"/>
              </a:rPr>
              <a:t>Upheaval, Connection, &amp; Meaning-Making</a:t>
            </a:r>
            <a:r>
              <a:rPr lang="en-CA" b="1" dirty="0">
                <a:solidFill>
                  <a:schemeClr val="tx2">
                    <a:lumMod val="75000"/>
                  </a:schemeClr>
                </a:solidFill>
                <a:latin typeface="+mn-lt"/>
              </a:rPr>
              <a:t>:</a:t>
            </a:r>
          </a:p>
          <a:p>
            <a:r>
              <a:rPr lang="en-CA" sz="3200" b="1" i="1" dirty="0">
                <a:solidFill>
                  <a:schemeClr val="tx2">
                    <a:lumMod val="75000"/>
                  </a:schemeClr>
                </a:solidFill>
                <a:latin typeface="+mn-lt"/>
              </a:rPr>
              <a:t>Reflections on Coping with Scleroderma</a:t>
            </a:r>
          </a:p>
        </p:txBody>
      </p:sp>
      <p:sp>
        <p:nvSpPr>
          <p:cNvPr id="6" name="Subtitle 2">
            <a:extLst>
              <a:ext uri="{FF2B5EF4-FFF2-40B4-BE49-F238E27FC236}">
                <a16:creationId xmlns:a16="http://schemas.microsoft.com/office/drawing/2014/main" id="{060CF7A2-C8EF-E00B-BA30-41FA20213B98}"/>
              </a:ext>
            </a:extLst>
          </p:cNvPr>
          <p:cNvSpPr txBox="1">
            <a:spLocks/>
          </p:cNvSpPr>
          <p:nvPr/>
        </p:nvSpPr>
        <p:spPr>
          <a:xfrm>
            <a:off x="3503712" y="2996952"/>
            <a:ext cx="5688632" cy="33123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400" i="1" dirty="0">
              <a:latin typeface="Calibri" charset="0"/>
              <a:ea typeface="Calibri" charset="0"/>
              <a:cs typeface="Calibri" charset="0"/>
            </a:endParaRPr>
          </a:p>
          <a:p>
            <a:pPr marL="0" indent="0">
              <a:buNone/>
            </a:pPr>
            <a:endParaRPr lang="en-US" sz="2400" i="1" dirty="0">
              <a:latin typeface="Calibri" charset="0"/>
              <a:ea typeface="Calibri" charset="0"/>
              <a:cs typeface="Calibri" charset="0"/>
            </a:endParaRPr>
          </a:p>
          <a:p>
            <a:pPr marL="0" indent="0" algn="ctr">
              <a:buNone/>
            </a:pPr>
            <a:r>
              <a:rPr lang="en-US" sz="3600" i="1" dirty="0">
                <a:latin typeface="Calibri" charset="0"/>
                <a:ea typeface="Calibri" charset="0"/>
                <a:cs typeface="Calibri" charset="0"/>
              </a:rPr>
              <a:t>Joseph Pellizzari, PhD, </a:t>
            </a:r>
            <a:r>
              <a:rPr lang="en-US" sz="3600" i="1" dirty="0" err="1">
                <a:latin typeface="Calibri" charset="0"/>
                <a:ea typeface="Calibri" charset="0"/>
                <a:cs typeface="Calibri" charset="0"/>
              </a:rPr>
              <a:t>CPsych</a:t>
            </a:r>
            <a:endParaRPr lang="en-US" sz="2400" i="1" dirty="0">
              <a:latin typeface="Calibri" charset="0"/>
              <a:ea typeface="Calibri" charset="0"/>
              <a:cs typeface="Calibri" charset="0"/>
            </a:endParaRPr>
          </a:p>
          <a:p>
            <a:pPr marL="0" indent="0" algn="ctr">
              <a:buNone/>
            </a:pPr>
            <a:endParaRPr lang="en-US" sz="1800" i="1" dirty="0">
              <a:latin typeface="Calibri" charset="0"/>
              <a:ea typeface="Calibri" charset="0"/>
              <a:cs typeface="Calibri" charset="0"/>
            </a:endParaRPr>
          </a:p>
          <a:p>
            <a:pPr marL="0" indent="0" algn="ctr">
              <a:buNone/>
            </a:pPr>
            <a:r>
              <a:rPr lang="en-US" sz="1800" i="1" dirty="0">
                <a:latin typeface="Calibri" charset="0"/>
                <a:ea typeface="Calibri" charset="0"/>
                <a:cs typeface="Calibri" charset="0"/>
              </a:rPr>
              <a:t>40</a:t>
            </a:r>
            <a:r>
              <a:rPr lang="en-US" sz="1800" i="1" baseline="30000" dirty="0">
                <a:latin typeface="Calibri" charset="0"/>
                <a:ea typeface="Calibri" charset="0"/>
                <a:cs typeface="Calibri" charset="0"/>
              </a:rPr>
              <a:t>th</a:t>
            </a:r>
            <a:r>
              <a:rPr lang="en-US" sz="1800" i="1" dirty="0">
                <a:latin typeface="Calibri" charset="0"/>
                <a:ea typeface="Calibri" charset="0"/>
                <a:cs typeface="Calibri" charset="0"/>
              </a:rPr>
              <a:t> AGM &amp; Conference 2024</a:t>
            </a:r>
          </a:p>
          <a:p>
            <a:pPr marL="0" indent="0" algn="ctr">
              <a:buNone/>
            </a:pPr>
            <a:r>
              <a:rPr lang="en-US" sz="1800" i="1" dirty="0">
                <a:latin typeface="Calibri" charset="0"/>
                <a:ea typeface="Calibri" charset="0"/>
                <a:cs typeface="Calibri" charset="0"/>
              </a:rPr>
              <a:t>Scleroderma Association of BC</a:t>
            </a:r>
          </a:p>
          <a:p>
            <a:pPr marL="0" indent="0" algn="ctr">
              <a:buNone/>
            </a:pPr>
            <a:r>
              <a:rPr lang="en-US" sz="1800" i="1" dirty="0">
                <a:latin typeface="Calibri" charset="0"/>
                <a:ea typeface="Calibri" charset="0"/>
                <a:cs typeface="Calibri" charset="0"/>
              </a:rPr>
              <a:t>Burnaby, BC</a:t>
            </a:r>
          </a:p>
          <a:p>
            <a:pPr marL="0" indent="0" algn="ctr">
              <a:buNone/>
            </a:pPr>
            <a:endParaRPr lang="en-US" sz="2400" i="1" dirty="0">
              <a:latin typeface="Calibri" charset="0"/>
              <a:ea typeface="Calibri" charset="0"/>
              <a:cs typeface="Calibri" charset="0"/>
            </a:endParaRPr>
          </a:p>
          <a:p>
            <a:pPr marL="0" indent="0" algn="ctr">
              <a:buNone/>
            </a:pPr>
            <a:endParaRPr lang="en-US" sz="2800" dirty="0">
              <a:latin typeface="Calibri" charset="0"/>
              <a:ea typeface="Calibri" charset="0"/>
              <a:cs typeface="Calibri" charset="0"/>
            </a:endParaRPr>
          </a:p>
          <a:p>
            <a:pPr marL="0" indent="0" algn="ctr">
              <a:buNone/>
            </a:pPr>
            <a:endParaRPr lang="en-US" sz="1800" dirty="0">
              <a:latin typeface="Calibri" charset="0"/>
              <a:ea typeface="Calibri" charset="0"/>
              <a:cs typeface="Calibri" charset="0"/>
            </a:endParaRPr>
          </a:p>
          <a:p>
            <a:pPr marL="0" indent="0" algn="ctr">
              <a:buNone/>
            </a:pPr>
            <a:endParaRPr lang="en-US" sz="1800" dirty="0">
              <a:latin typeface="Calibri" charset="0"/>
              <a:ea typeface="Calibri" charset="0"/>
              <a:cs typeface="Calibri" charset="0"/>
            </a:endParaRPr>
          </a:p>
          <a:p>
            <a:pPr marL="0" indent="0" algn="ctr">
              <a:buNone/>
            </a:pPr>
            <a:endParaRPr lang="en-US" sz="1800" dirty="0">
              <a:latin typeface="Calibri" charset="0"/>
              <a:ea typeface="Calibri" charset="0"/>
              <a:cs typeface="Calibri" charset="0"/>
            </a:endParaRPr>
          </a:p>
          <a:p>
            <a:pPr marL="0" indent="0" algn="ctr">
              <a:buNone/>
            </a:pPr>
            <a:r>
              <a:rPr lang="en-US" sz="1800" dirty="0">
                <a:latin typeface="Calibri" charset="0"/>
                <a:ea typeface="Calibri" charset="0"/>
                <a:cs typeface="Calibri" charset="0"/>
              </a:rPr>
              <a:t>February, 2021</a:t>
            </a:r>
          </a:p>
        </p:txBody>
      </p:sp>
    </p:spTree>
    <p:extLst>
      <p:ext uri="{BB962C8B-B14F-4D97-AF65-F5344CB8AC3E}">
        <p14:creationId xmlns:p14="http://schemas.microsoft.com/office/powerpoint/2010/main" val="49848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F4EF-43A6-4311-B8F8-7A758B4AB5B4}"/>
              </a:ext>
            </a:extLst>
          </p:cNvPr>
          <p:cNvSpPr>
            <a:spLocks noGrp="1"/>
          </p:cNvSpPr>
          <p:nvPr>
            <p:ph type="title"/>
          </p:nvPr>
        </p:nvSpPr>
        <p:spPr/>
        <p:txBody>
          <a:bodyPr/>
          <a:lstStyle/>
          <a:p>
            <a:pPr algn="ctr"/>
            <a:r>
              <a:rPr lang="en-US" sz="4800" b="1" dirty="0"/>
              <a:t>Questions &amp; Discussion</a:t>
            </a:r>
          </a:p>
        </p:txBody>
      </p:sp>
      <p:sp>
        <p:nvSpPr>
          <p:cNvPr id="3" name="Text Placeholder 2">
            <a:extLst>
              <a:ext uri="{FF2B5EF4-FFF2-40B4-BE49-F238E27FC236}">
                <a16:creationId xmlns:a16="http://schemas.microsoft.com/office/drawing/2014/main" id="{7344AB93-04ED-4997-9B3C-4A1B32781B50}"/>
              </a:ext>
            </a:extLst>
          </p:cNvPr>
          <p:cNvSpPr>
            <a:spLocks noGrp="1"/>
          </p:cNvSpPr>
          <p:nvPr>
            <p:ph type="body" sz="half" idx="13"/>
          </p:nvPr>
        </p:nvSpPr>
        <p:spPr>
          <a:xfrm>
            <a:off x="2495600" y="2780928"/>
            <a:ext cx="7725772" cy="342174"/>
          </a:xfrm>
        </p:spPr>
        <p:txBody>
          <a:bodyPr/>
          <a:lstStyle/>
          <a:p>
            <a:r>
              <a:rPr lang="en-US" dirty="0"/>
              <a:t>With Joseph  Pellizzari, PhD, </a:t>
            </a:r>
            <a:r>
              <a:rPr lang="en-US" dirty="0" err="1"/>
              <a:t>CPsych</a:t>
            </a:r>
            <a:endParaRPr lang="en-US" dirty="0"/>
          </a:p>
        </p:txBody>
      </p:sp>
    </p:spTree>
    <p:extLst>
      <p:ext uri="{BB962C8B-B14F-4D97-AF65-F5344CB8AC3E}">
        <p14:creationId xmlns:p14="http://schemas.microsoft.com/office/powerpoint/2010/main" val="4181928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1ED0A-A8CA-AC1B-244B-81C3ECF69453}"/>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AED62C3-31A5-E18A-5B8A-37672B937E52}"/>
              </a:ext>
            </a:extLst>
          </p:cNvPr>
          <p:cNvSpPr txBox="1">
            <a:spLocks/>
          </p:cNvSpPr>
          <p:nvPr/>
        </p:nvSpPr>
        <p:spPr>
          <a:xfrm>
            <a:off x="911424" y="2924944"/>
            <a:ext cx="10873208" cy="2700300"/>
          </a:xfrm>
          <a:prstGeom prst="rect">
            <a:avLst/>
          </a:prstGeom>
        </p:spPr>
        <p:txBody>
          <a:bodyPr>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itchFamily="34" charset="0"/>
              <a:buNone/>
            </a:pPr>
            <a:r>
              <a:rPr lang="en-CA" b="1" dirty="0"/>
              <a:t>The information in this presentation is solely intended for informational purposes and is not a substitute for advice, diagnosis, or treatment regarding medical or mental health conditions.  The information should not be taken for medical or psychiatric advice.  Always consult your health care provider(s) before making any decisions related to your physical or mental health. </a:t>
            </a:r>
          </a:p>
          <a:p>
            <a:endParaRPr lang="en-CA" b="1" dirty="0"/>
          </a:p>
        </p:txBody>
      </p:sp>
    </p:spTree>
    <p:extLst>
      <p:ext uri="{BB962C8B-B14F-4D97-AF65-F5344CB8AC3E}">
        <p14:creationId xmlns:p14="http://schemas.microsoft.com/office/powerpoint/2010/main" val="382664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C0AD0A-AB0F-4E10-A8D2-DCF489E218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5927" y="2418252"/>
            <a:ext cx="4379979" cy="3284984"/>
          </a:xfrm>
          <a:prstGeom prst="rect">
            <a:avLst/>
          </a:prstGeom>
        </p:spPr>
      </p:pic>
      <p:sp>
        <p:nvSpPr>
          <p:cNvPr id="4" name="TextBox 3">
            <a:extLst>
              <a:ext uri="{FF2B5EF4-FFF2-40B4-BE49-F238E27FC236}">
                <a16:creationId xmlns:a16="http://schemas.microsoft.com/office/drawing/2014/main" id="{8326F8CF-EA53-5748-B718-90DF019DC4AF}"/>
              </a:ext>
            </a:extLst>
          </p:cNvPr>
          <p:cNvSpPr txBox="1"/>
          <p:nvPr/>
        </p:nvSpPr>
        <p:spPr>
          <a:xfrm>
            <a:off x="8122227" y="5533159"/>
            <a:ext cx="2020086" cy="300082"/>
          </a:xfrm>
          <a:prstGeom prst="rect">
            <a:avLst/>
          </a:prstGeom>
          <a:solidFill>
            <a:schemeClr val="bg1"/>
          </a:solidFill>
        </p:spPr>
        <p:txBody>
          <a:bodyPr wrap="square" rtlCol="0">
            <a:spAutoFit/>
          </a:bodyPr>
          <a:lstStyle/>
          <a:p>
            <a:endParaRPr lang="en-US" sz="1350" dirty="0"/>
          </a:p>
        </p:txBody>
      </p:sp>
      <p:pic>
        <p:nvPicPr>
          <p:cNvPr id="5" name="Picture 4">
            <a:extLst>
              <a:ext uri="{FF2B5EF4-FFF2-40B4-BE49-F238E27FC236}">
                <a16:creationId xmlns:a16="http://schemas.microsoft.com/office/drawing/2014/main" id="{2909B762-1F47-40CE-A71D-875C7BEC3A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111"/>
          <a:stretch/>
        </p:blipFill>
        <p:spPr>
          <a:xfrm>
            <a:off x="-11900" y="2420888"/>
            <a:ext cx="4379979" cy="3284984"/>
          </a:xfrm>
          <a:prstGeom prst="rect">
            <a:avLst/>
          </a:prstGeom>
        </p:spPr>
      </p:pic>
      <p:pic>
        <p:nvPicPr>
          <p:cNvPr id="9" name="Picture 8">
            <a:extLst>
              <a:ext uri="{FF2B5EF4-FFF2-40B4-BE49-F238E27FC236}">
                <a16:creationId xmlns:a16="http://schemas.microsoft.com/office/drawing/2014/main" id="{1D42720A-F7F4-4AA9-AA36-02DC8BD46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1757" y="2418252"/>
            <a:ext cx="4293942" cy="3284984"/>
          </a:xfrm>
          <a:prstGeom prst="rect">
            <a:avLst/>
          </a:prstGeom>
        </p:spPr>
      </p:pic>
      <p:sp>
        <p:nvSpPr>
          <p:cNvPr id="11" name="TextBox 10">
            <a:extLst>
              <a:ext uri="{FF2B5EF4-FFF2-40B4-BE49-F238E27FC236}">
                <a16:creationId xmlns:a16="http://schemas.microsoft.com/office/drawing/2014/main" id="{0F874C93-BBB3-4B2B-A484-B84197339A85}"/>
              </a:ext>
            </a:extLst>
          </p:cNvPr>
          <p:cNvSpPr txBox="1"/>
          <p:nvPr/>
        </p:nvSpPr>
        <p:spPr>
          <a:xfrm>
            <a:off x="1631504" y="991088"/>
            <a:ext cx="8510809" cy="830997"/>
          </a:xfrm>
          <a:prstGeom prst="rect">
            <a:avLst/>
          </a:prstGeom>
          <a:noFill/>
        </p:spPr>
        <p:txBody>
          <a:bodyPr wrap="square" rtlCol="0">
            <a:spAutoFit/>
          </a:bodyPr>
          <a:lstStyle/>
          <a:p>
            <a:pPr algn="ctr"/>
            <a:r>
              <a:rPr lang="en-US" sz="4800" b="1" dirty="0">
                <a:solidFill>
                  <a:schemeClr val="bg1"/>
                </a:solidFill>
              </a:rPr>
              <a:t>A Little About St. Joe’s</a:t>
            </a:r>
          </a:p>
        </p:txBody>
      </p:sp>
    </p:spTree>
    <p:extLst>
      <p:ext uri="{BB962C8B-B14F-4D97-AF65-F5344CB8AC3E}">
        <p14:creationId xmlns:p14="http://schemas.microsoft.com/office/powerpoint/2010/main" val="286130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26F8CF-EA53-5748-B718-90DF019DC4AF}"/>
              </a:ext>
            </a:extLst>
          </p:cNvPr>
          <p:cNvSpPr txBox="1"/>
          <p:nvPr/>
        </p:nvSpPr>
        <p:spPr>
          <a:xfrm>
            <a:off x="8122227" y="5533159"/>
            <a:ext cx="2020086" cy="300082"/>
          </a:xfrm>
          <a:prstGeom prst="rect">
            <a:avLst/>
          </a:prstGeom>
          <a:solidFill>
            <a:schemeClr val="bg1"/>
          </a:solidFill>
        </p:spPr>
        <p:txBody>
          <a:bodyPr wrap="square" rtlCol="0">
            <a:spAutoFit/>
          </a:bodyPr>
          <a:lstStyle/>
          <a:p>
            <a:endParaRPr lang="en-US" sz="1350" dirty="0"/>
          </a:p>
        </p:txBody>
      </p:sp>
      <p:sp>
        <p:nvSpPr>
          <p:cNvPr id="3" name="Rectangle 2">
            <a:extLst>
              <a:ext uri="{FF2B5EF4-FFF2-40B4-BE49-F238E27FC236}">
                <a16:creationId xmlns:a16="http://schemas.microsoft.com/office/drawing/2014/main" id="{0337993C-5F78-62B7-2B23-578690152273}"/>
              </a:ext>
            </a:extLst>
          </p:cNvPr>
          <p:cNvSpPr/>
          <p:nvPr/>
        </p:nvSpPr>
        <p:spPr>
          <a:xfrm>
            <a:off x="767408" y="2276872"/>
            <a:ext cx="4155450" cy="830997"/>
          </a:xfrm>
          <a:prstGeom prst="rect">
            <a:avLst/>
          </a:prstGeom>
        </p:spPr>
        <p:txBody>
          <a:bodyPr wrap="square">
            <a:spAutoFit/>
          </a:bodyPr>
          <a:lstStyle/>
          <a:p>
            <a:pPr algn="ctr"/>
            <a:r>
              <a:rPr lang="en-US" sz="4800" b="1" dirty="0">
                <a:solidFill>
                  <a:schemeClr val="bg1"/>
                </a:solidFill>
                <a:cs typeface="Calibri" panose="020F0502020204030204" pitchFamily="34" charset="0"/>
              </a:rPr>
              <a:t>Reflection:</a:t>
            </a:r>
            <a:endParaRPr lang="en-US" sz="5400" b="1" dirty="0">
              <a:solidFill>
                <a:schemeClr val="bg1"/>
              </a:solidFill>
              <a:cs typeface="Calibri" panose="020F0502020204030204" pitchFamily="34" charset="0"/>
            </a:endParaRPr>
          </a:p>
        </p:txBody>
      </p:sp>
      <p:pic>
        <p:nvPicPr>
          <p:cNvPr id="9" name="Picture 8">
            <a:extLst>
              <a:ext uri="{FF2B5EF4-FFF2-40B4-BE49-F238E27FC236}">
                <a16:creationId xmlns:a16="http://schemas.microsoft.com/office/drawing/2014/main" id="{DAEEAE6B-19B5-4619-A76F-F31158A7ADE0}"/>
              </a:ext>
            </a:extLst>
          </p:cNvPr>
          <p:cNvPicPr>
            <a:picLocks noChangeAspect="1"/>
          </p:cNvPicPr>
          <p:nvPr/>
        </p:nvPicPr>
        <p:blipFill>
          <a:blip r:embed="rId2"/>
          <a:stretch>
            <a:fillRect/>
          </a:stretch>
        </p:blipFill>
        <p:spPr>
          <a:xfrm>
            <a:off x="5562416" y="1359305"/>
            <a:ext cx="6632087" cy="4358783"/>
          </a:xfrm>
          <a:prstGeom prst="rect">
            <a:avLst/>
          </a:prstGeom>
        </p:spPr>
      </p:pic>
      <p:sp>
        <p:nvSpPr>
          <p:cNvPr id="11" name="Text Placeholder 10">
            <a:extLst>
              <a:ext uri="{FF2B5EF4-FFF2-40B4-BE49-F238E27FC236}">
                <a16:creationId xmlns:a16="http://schemas.microsoft.com/office/drawing/2014/main" id="{61D949DE-7C8D-4839-82E0-41FB69C94842}"/>
              </a:ext>
            </a:extLst>
          </p:cNvPr>
          <p:cNvSpPr>
            <a:spLocks noGrp="1"/>
          </p:cNvSpPr>
          <p:nvPr>
            <p:ph type="body" idx="1"/>
          </p:nvPr>
        </p:nvSpPr>
        <p:spPr>
          <a:xfrm>
            <a:off x="1167479" y="2692370"/>
            <a:ext cx="3755379" cy="2283823"/>
          </a:xfrm>
        </p:spPr>
        <p:txBody>
          <a:bodyPr>
            <a:normAutofit/>
          </a:bodyPr>
          <a:lstStyle/>
          <a:p>
            <a:r>
              <a:rPr lang="en-US" sz="2800" cap="none" dirty="0"/>
              <a:t>What are areas of upheaval for you?</a:t>
            </a:r>
          </a:p>
        </p:txBody>
      </p:sp>
    </p:spTree>
    <p:extLst>
      <p:ext uri="{BB962C8B-B14F-4D97-AF65-F5344CB8AC3E}">
        <p14:creationId xmlns:p14="http://schemas.microsoft.com/office/powerpoint/2010/main" val="418520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B53F47-5154-4F74-9461-94DAFD4DC46D}"/>
              </a:ext>
            </a:extLst>
          </p:cNvPr>
          <p:cNvSpPr txBox="1"/>
          <p:nvPr/>
        </p:nvSpPr>
        <p:spPr>
          <a:xfrm>
            <a:off x="1631504" y="991088"/>
            <a:ext cx="8510809" cy="830997"/>
          </a:xfrm>
          <a:prstGeom prst="rect">
            <a:avLst/>
          </a:prstGeom>
          <a:noFill/>
        </p:spPr>
        <p:txBody>
          <a:bodyPr wrap="square" rtlCol="0">
            <a:spAutoFit/>
          </a:bodyPr>
          <a:lstStyle/>
          <a:p>
            <a:pPr algn="ctr"/>
            <a:r>
              <a:rPr lang="en-US" sz="4800" b="1" dirty="0">
                <a:solidFill>
                  <a:schemeClr val="bg1"/>
                </a:solidFill>
              </a:rPr>
              <a:t>Upheaval</a:t>
            </a:r>
          </a:p>
        </p:txBody>
      </p:sp>
      <p:graphicFrame>
        <p:nvGraphicFramePr>
          <p:cNvPr id="4" name="Diagram 3">
            <a:extLst>
              <a:ext uri="{FF2B5EF4-FFF2-40B4-BE49-F238E27FC236}">
                <a16:creationId xmlns:a16="http://schemas.microsoft.com/office/drawing/2014/main" id="{40AA1890-01A4-3A31-71B7-94B8F56E8F4E}"/>
              </a:ext>
            </a:extLst>
          </p:cNvPr>
          <p:cNvGraphicFramePr/>
          <p:nvPr>
            <p:extLst>
              <p:ext uri="{D42A27DB-BD31-4B8C-83A1-F6EECF244321}">
                <p14:modId xmlns:p14="http://schemas.microsoft.com/office/powerpoint/2010/main" val="2282535121"/>
              </p:ext>
            </p:extLst>
          </p:nvPr>
        </p:nvGraphicFramePr>
        <p:xfrm>
          <a:off x="407368" y="2060848"/>
          <a:ext cx="11136560" cy="4426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3D4E74D-1D37-6502-D918-6CC7C9A62DDC}"/>
              </a:ext>
            </a:extLst>
          </p:cNvPr>
          <p:cNvSpPr txBox="1"/>
          <p:nvPr/>
        </p:nvSpPr>
        <p:spPr>
          <a:xfrm>
            <a:off x="9323658" y="5451413"/>
            <a:ext cx="2244515" cy="830997"/>
          </a:xfrm>
          <a:prstGeom prst="rect">
            <a:avLst/>
          </a:prstGeom>
          <a:noFill/>
        </p:spPr>
        <p:txBody>
          <a:bodyPr wrap="square" rtlCol="0">
            <a:spAutoFit/>
          </a:bodyPr>
          <a:lstStyle/>
          <a:p>
            <a:r>
              <a:rPr lang="en-US" sz="1600" dirty="0" err="1">
                <a:latin typeface="Calibri"/>
                <a:cs typeface="Calibri"/>
              </a:rPr>
              <a:t>Thombs</a:t>
            </a:r>
            <a:r>
              <a:rPr lang="en-US" sz="1600" dirty="0">
                <a:latin typeface="Calibri"/>
                <a:cs typeface="Calibri"/>
              </a:rPr>
              <a:t> et al. (2010)</a:t>
            </a:r>
          </a:p>
          <a:p>
            <a:r>
              <a:rPr lang="en-US" sz="1600" dirty="0" err="1">
                <a:latin typeface="Calibri"/>
                <a:cs typeface="Calibri"/>
              </a:rPr>
              <a:t>Kwakkenbos</a:t>
            </a:r>
            <a:r>
              <a:rPr lang="en-US" sz="1600" dirty="0">
                <a:latin typeface="Calibri"/>
                <a:cs typeface="Calibri"/>
              </a:rPr>
              <a:t> et al. (2015)</a:t>
            </a:r>
          </a:p>
          <a:p>
            <a:r>
              <a:rPr lang="en-US" sz="1600" dirty="0">
                <a:latin typeface="Calibri"/>
                <a:cs typeface="Calibri"/>
              </a:rPr>
              <a:t>Newton et al. (2012)</a:t>
            </a:r>
          </a:p>
        </p:txBody>
      </p:sp>
    </p:spTree>
    <p:extLst>
      <p:ext uri="{BB962C8B-B14F-4D97-AF65-F5344CB8AC3E}">
        <p14:creationId xmlns:p14="http://schemas.microsoft.com/office/powerpoint/2010/main" val="80606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BD034-15A2-856D-4E70-BACFA2BC451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C1F2CD7-BE18-F029-A31F-0637A69AA3C7}"/>
              </a:ext>
            </a:extLst>
          </p:cNvPr>
          <p:cNvSpPr txBox="1"/>
          <p:nvPr/>
        </p:nvSpPr>
        <p:spPr>
          <a:xfrm>
            <a:off x="1631504" y="991088"/>
            <a:ext cx="8510809" cy="830997"/>
          </a:xfrm>
          <a:prstGeom prst="rect">
            <a:avLst/>
          </a:prstGeom>
          <a:noFill/>
        </p:spPr>
        <p:txBody>
          <a:bodyPr wrap="square" rtlCol="0">
            <a:spAutoFit/>
          </a:bodyPr>
          <a:lstStyle/>
          <a:p>
            <a:pPr algn="ctr"/>
            <a:r>
              <a:rPr lang="en-US" sz="4800" b="1" dirty="0">
                <a:solidFill>
                  <a:schemeClr val="bg1"/>
                </a:solidFill>
              </a:rPr>
              <a:t>Upheaval</a:t>
            </a:r>
          </a:p>
        </p:txBody>
      </p:sp>
      <p:sp>
        <p:nvSpPr>
          <p:cNvPr id="4" name="Rectangle 14">
            <a:extLst>
              <a:ext uri="{FF2B5EF4-FFF2-40B4-BE49-F238E27FC236}">
                <a16:creationId xmlns:a16="http://schemas.microsoft.com/office/drawing/2014/main" id="{09401C44-9EA3-E593-92FA-BBB155431896}"/>
              </a:ext>
            </a:extLst>
          </p:cNvPr>
          <p:cNvSpPr>
            <a:spLocks noChangeArrowheads="1"/>
          </p:cNvSpPr>
          <p:nvPr/>
        </p:nvSpPr>
        <p:spPr bwMode="auto">
          <a:xfrm>
            <a:off x="3143250" y="1844675"/>
            <a:ext cx="5257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spcBef>
                <a:spcPct val="20000"/>
              </a:spcBef>
              <a:buClr>
                <a:schemeClr val="hlink"/>
              </a:buClr>
              <a:buSzPct val="60000"/>
              <a:buFont typeface="Wingdings" charset="2"/>
              <a:buNone/>
            </a:pPr>
            <a:endParaRPr lang="en-US" altLang="en-US" sz="1400" b="1">
              <a:solidFill>
                <a:schemeClr val="tx2"/>
              </a:solidFill>
              <a:latin typeface="Arial Narrow" charset="0"/>
            </a:endParaRPr>
          </a:p>
        </p:txBody>
      </p:sp>
      <p:graphicFrame>
        <p:nvGraphicFramePr>
          <p:cNvPr id="5" name="Diagram 4">
            <a:extLst>
              <a:ext uri="{FF2B5EF4-FFF2-40B4-BE49-F238E27FC236}">
                <a16:creationId xmlns:a16="http://schemas.microsoft.com/office/drawing/2014/main" id="{09E697F7-34D6-18F6-B08F-99877E682DD8}"/>
              </a:ext>
            </a:extLst>
          </p:cNvPr>
          <p:cNvGraphicFramePr/>
          <p:nvPr>
            <p:extLst>
              <p:ext uri="{D42A27DB-BD31-4B8C-83A1-F6EECF244321}">
                <p14:modId xmlns:p14="http://schemas.microsoft.com/office/powerpoint/2010/main" val="1381302052"/>
              </p:ext>
            </p:extLst>
          </p:nvPr>
        </p:nvGraphicFramePr>
        <p:xfrm>
          <a:off x="3143250" y="1938389"/>
          <a:ext cx="5760639" cy="4753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561E26F-D680-F3D0-6015-0CF028DBAF72}"/>
              </a:ext>
            </a:extLst>
          </p:cNvPr>
          <p:cNvSpPr txBox="1"/>
          <p:nvPr/>
        </p:nvSpPr>
        <p:spPr>
          <a:xfrm>
            <a:off x="583509" y="5451413"/>
            <a:ext cx="2244515" cy="830997"/>
          </a:xfrm>
          <a:prstGeom prst="rect">
            <a:avLst/>
          </a:prstGeom>
          <a:noFill/>
        </p:spPr>
        <p:txBody>
          <a:bodyPr wrap="square" rtlCol="0">
            <a:spAutoFit/>
          </a:bodyPr>
          <a:lstStyle/>
          <a:p>
            <a:endParaRPr lang="en-US" sz="1600" dirty="0">
              <a:latin typeface="Calibri"/>
              <a:cs typeface="Calibri"/>
            </a:endParaRPr>
          </a:p>
          <a:p>
            <a:r>
              <a:rPr lang="en-US" sz="1600" dirty="0" err="1">
                <a:latin typeface="Calibri"/>
                <a:cs typeface="Calibri"/>
              </a:rPr>
              <a:t>Kwakkenbos</a:t>
            </a:r>
            <a:r>
              <a:rPr lang="en-US" sz="1600" dirty="0">
                <a:latin typeface="Calibri"/>
                <a:cs typeface="Calibri"/>
              </a:rPr>
              <a:t> et al. (2015)</a:t>
            </a:r>
          </a:p>
          <a:p>
            <a:endParaRPr lang="en-US" sz="1600" dirty="0">
              <a:latin typeface="Calibri"/>
              <a:cs typeface="Calibri"/>
            </a:endParaRPr>
          </a:p>
        </p:txBody>
      </p:sp>
      <p:sp>
        <p:nvSpPr>
          <p:cNvPr id="8" name="Rectangle 7">
            <a:extLst>
              <a:ext uri="{FF2B5EF4-FFF2-40B4-BE49-F238E27FC236}">
                <a16:creationId xmlns:a16="http://schemas.microsoft.com/office/drawing/2014/main" id="{6D57DA42-5BEB-163E-774E-FA46D0DDDFF4}"/>
              </a:ext>
            </a:extLst>
          </p:cNvPr>
          <p:cNvSpPr/>
          <p:nvPr/>
        </p:nvSpPr>
        <p:spPr>
          <a:xfrm>
            <a:off x="10142313" y="2155596"/>
            <a:ext cx="765081" cy="5760640"/>
          </a:xfrm>
          <a:prstGeom prst="rect">
            <a:avLst/>
          </a:prstGeom>
        </p:spPr>
        <p:txBody>
          <a:bodyPr vert="wordArtVert" wrap="square">
            <a:spAutoFit/>
          </a:bodyPr>
          <a:lstStyle/>
          <a:p>
            <a:pPr lvl="0"/>
            <a:r>
              <a:rPr lang="en-CA" sz="3200" b="1" dirty="0">
                <a:solidFill>
                  <a:srgbClr val="C00000"/>
                </a:solidFill>
              </a:rPr>
              <a:t>ANXIETY</a:t>
            </a:r>
          </a:p>
        </p:txBody>
      </p:sp>
      <p:cxnSp>
        <p:nvCxnSpPr>
          <p:cNvPr id="9" name="Straight Connector 8">
            <a:extLst>
              <a:ext uri="{FF2B5EF4-FFF2-40B4-BE49-F238E27FC236}">
                <a16:creationId xmlns:a16="http://schemas.microsoft.com/office/drawing/2014/main" id="{7001C406-6ADF-E307-2B53-03AECF455111}"/>
              </a:ext>
            </a:extLst>
          </p:cNvPr>
          <p:cNvCxnSpPr/>
          <p:nvPr/>
        </p:nvCxnSpPr>
        <p:spPr>
          <a:xfrm flipH="1">
            <a:off x="8401050" y="4437112"/>
            <a:ext cx="1727770" cy="0"/>
          </a:xfrm>
          <a:prstGeom prst="line">
            <a:avLst/>
          </a:prstGeom>
          <a:ln w="187325">
            <a:solidFill>
              <a:srgbClr val="C00000"/>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87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1AF5A-07A2-5579-965A-7862923B9E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66CA9BB-9BB0-839E-265E-F63B33EC3B70}"/>
              </a:ext>
            </a:extLst>
          </p:cNvPr>
          <p:cNvSpPr txBox="1"/>
          <p:nvPr/>
        </p:nvSpPr>
        <p:spPr>
          <a:xfrm>
            <a:off x="1631504" y="991088"/>
            <a:ext cx="8510809" cy="830997"/>
          </a:xfrm>
          <a:prstGeom prst="rect">
            <a:avLst/>
          </a:prstGeom>
          <a:noFill/>
        </p:spPr>
        <p:txBody>
          <a:bodyPr wrap="square" rtlCol="0">
            <a:spAutoFit/>
          </a:bodyPr>
          <a:lstStyle/>
          <a:p>
            <a:pPr algn="ctr"/>
            <a:r>
              <a:rPr lang="en-US" sz="4800" b="1" dirty="0">
                <a:solidFill>
                  <a:schemeClr val="bg1"/>
                </a:solidFill>
              </a:rPr>
              <a:t>Upheaval</a:t>
            </a:r>
          </a:p>
        </p:txBody>
      </p:sp>
      <p:sp>
        <p:nvSpPr>
          <p:cNvPr id="4" name="Rectangle 14">
            <a:extLst>
              <a:ext uri="{FF2B5EF4-FFF2-40B4-BE49-F238E27FC236}">
                <a16:creationId xmlns:a16="http://schemas.microsoft.com/office/drawing/2014/main" id="{0F5833CA-4991-139D-1352-949D46D09615}"/>
              </a:ext>
            </a:extLst>
          </p:cNvPr>
          <p:cNvSpPr>
            <a:spLocks noChangeArrowheads="1"/>
          </p:cNvSpPr>
          <p:nvPr/>
        </p:nvSpPr>
        <p:spPr bwMode="auto">
          <a:xfrm>
            <a:off x="3143250" y="1844675"/>
            <a:ext cx="5257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spcBef>
                <a:spcPct val="20000"/>
              </a:spcBef>
              <a:buClr>
                <a:schemeClr val="hlink"/>
              </a:buClr>
              <a:buSzPct val="60000"/>
              <a:buFont typeface="Wingdings" charset="2"/>
              <a:buNone/>
            </a:pPr>
            <a:endParaRPr lang="en-US" altLang="en-US" sz="1400" b="1">
              <a:solidFill>
                <a:schemeClr val="tx2"/>
              </a:solidFill>
              <a:latin typeface="Arial Narrow" charset="0"/>
            </a:endParaRPr>
          </a:p>
        </p:txBody>
      </p:sp>
      <p:graphicFrame>
        <p:nvGraphicFramePr>
          <p:cNvPr id="5" name="Diagram 4">
            <a:extLst>
              <a:ext uri="{FF2B5EF4-FFF2-40B4-BE49-F238E27FC236}">
                <a16:creationId xmlns:a16="http://schemas.microsoft.com/office/drawing/2014/main" id="{CC4A085F-03E8-5077-A245-EA71600C510F}"/>
              </a:ext>
            </a:extLst>
          </p:cNvPr>
          <p:cNvGraphicFramePr/>
          <p:nvPr>
            <p:extLst>
              <p:ext uri="{D42A27DB-BD31-4B8C-83A1-F6EECF244321}">
                <p14:modId xmlns:p14="http://schemas.microsoft.com/office/powerpoint/2010/main" val="2396592981"/>
              </p:ext>
            </p:extLst>
          </p:nvPr>
        </p:nvGraphicFramePr>
        <p:xfrm>
          <a:off x="3143250" y="1938389"/>
          <a:ext cx="5760639" cy="4753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5A09989-16BE-0401-D046-E98DAB4132AA}"/>
              </a:ext>
            </a:extLst>
          </p:cNvPr>
          <p:cNvSpPr txBox="1"/>
          <p:nvPr/>
        </p:nvSpPr>
        <p:spPr>
          <a:xfrm>
            <a:off x="583509" y="5451413"/>
            <a:ext cx="2244515" cy="830997"/>
          </a:xfrm>
          <a:prstGeom prst="rect">
            <a:avLst/>
          </a:prstGeom>
          <a:noFill/>
        </p:spPr>
        <p:txBody>
          <a:bodyPr wrap="square" rtlCol="0">
            <a:spAutoFit/>
          </a:bodyPr>
          <a:lstStyle/>
          <a:p>
            <a:endParaRPr lang="en-US" sz="1600" dirty="0">
              <a:latin typeface="Calibri"/>
              <a:cs typeface="Calibri"/>
            </a:endParaRPr>
          </a:p>
          <a:p>
            <a:r>
              <a:rPr lang="en-US" sz="1600" dirty="0" err="1">
                <a:latin typeface="Calibri"/>
                <a:cs typeface="Calibri"/>
              </a:rPr>
              <a:t>Gumuchian</a:t>
            </a:r>
            <a:r>
              <a:rPr lang="en-US" sz="1600" dirty="0">
                <a:latin typeface="Calibri"/>
                <a:cs typeface="Calibri"/>
              </a:rPr>
              <a:t> et al. (2016)</a:t>
            </a:r>
          </a:p>
          <a:p>
            <a:endParaRPr lang="en-US" sz="1600" dirty="0">
              <a:latin typeface="Calibri"/>
              <a:cs typeface="Calibri"/>
            </a:endParaRPr>
          </a:p>
        </p:txBody>
      </p:sp>
    </p:spTree>
    <p:extLst>
      <p:ext uri="{BB962C8B-B14F-4D97-AF65-F5344CB8AC3E}">
        <p14:creationId xmlns:p14="http://schemas.microsoft.com/office/powerpoint/2010/main" val="148106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94B0C-654D-93DE-1E91-5096D1EA22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3CF59D-721B-98FC-3CF0-372382A182AB}"/>
              </a:ext>
            </a:extLst>
          </p:cNvPr>
          <p:cNvSpPr txBox="1"/>
          <p:nvPr/>
        </p:nvSpPr>
        <p:spPr>
          <a:xfrm>
            <a:off x="1631504" y="991088"/>
            <a:ext cx="8510809" cy="830997"/>
          </a:xfrm>
          <a:prstGeom prst="rect">
            <a:avLst/>
          </a:prstGeom>
          <a:noFill/>
        </p:spPr>
        <p:txBody>
          <a:bodyPr wrap="square" rtlCol="0">
            <a:spAutoFit/>
          </a:bodyPr>
          <a:lstStyle/>
          <a:p>
            <a:pPr algn="ctr"/>
            <a:r>
              <a:rPr lang="en-US" sz="4800" b="1" dirty="0">
                <a:solidFill>
                  <a:schemeClr val="bg1"/>
                </a:solidFill>
              </a:rPr>
              <a:t>Upheaval</a:t>
            </a:r>
          </a:p>
        </p:txBody>
      </p:sp>
      <p:sp>
        <p:nvSpPr>
          <p:cNvPr id="4" name="Rectangle 14">
            <a:extLst>
              <a:ext uri="{FF2B5EF4-FFF2-40B4-BE49-F238E27FC236}">
                <a16:creationId xmlns:a16="http://schemas.microsoft.com/office/drawing/2014/main" id="{9BB78D1D-3648-1062-CFE3-5E95CF2A6A53}"/>
              </a:ext>
            </a:extLst>
          </p:cNvPr>
          <p:cNvSpPr>
            <a:spLocks noChangeArrowheads="1"/>
          </p:cNvSpPr>
          <p:nvPr/>
        </p:nvSpPr>
        <p:spPr bwMode="auto">
          <a:xfrm>
            <a:off x="3143250" y="1844675"/>
            <a:ext cx="5257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spcBef>
                <a:spcPct val="20000"/>
              </a:spcBef>
              <a:buClr>
                <a:schemeClr val="hlink"/>
              </a:buClr>
              <a:buSzPct val="60000"/>
              <a:buFont typeface="Wingdings" charset="2"/>
              <a:buNone/>
            </a:pPr>
            <a:endParaRPr lang="en-US" altLang="en-US" sz="1400" b="1">
              <a:solidFill>
                <a:schemeClr val="tx2"/>
              </a:solidFill>
              <a:latin typeface="Arial Narrow" charset="0"/>
            </a:endParaRPr>
          </a:p>
        </p:txBody>
      </p:sp>
      <p:sp>
        <p:nvSpPr>
          <p:cNvPr id="6" name="TextBox 5">
            <a:extLst>
              <a:ext uri="{FF2B5EF4-FFF2-40B4-BE49-F238E27FC236}">
                <a16:creationId xmlns:a16="http://schemas.microsoft.com/office/drawing/2014/main" id="{95C08268-2787-987B-D409-EA899D712534}"/>
              </a:ext>
            </a:extLst>
          </p:cNvPr>
          <p:cNvSpPr txBox="1"/>
          <p:nvPr/>
        </p:nvSpPr>
        <p:spPr>
          <a:xfrm>
            <a:off x="9264352" y="5574524"/>
            <a:ext cx="2244515" cy="830997"/>
          </a:xfrm>
          <a:prstGeom prst="rect">
            <a:avLst/>
          </a:prstGeom>
          <a:noFill/>
        </p:spPr>
        <p:txBody>
          <a:bodyPr wrap="square" rtlCol="0">
            <a:spAutoFit/>
          </a:bodyPr>
          <a:lstStyle/>
          <a:p>
            <a:r>
              <a:rPr lang="en-US" sz="1600" dirty="0">
                <a:latin typeface="Calibri"/>
                <a:cs typeface="Calibri"/>
              </a:rPr>
              <a:t>Thombs et al. (2007)</a:t>
            </a:r>
          </a:p>
          <a:p>
            <a:r>
              <a:rPr lang="en-US" sz="1600" dirty="0">
                <a:latin typeface="Calibri"/>
                <a:cs typeface="Calibri"/>
              </a:rPr>
              <a:t>Nassar et al. (2023)</a:t>
            </a:r>
          </a:p>
          <a:p>
            <a:r>
              <a:rPr lang="en-US" sz="1600" dirty="0" err="1">
                <a:latin typeface="Calibri"/>
                <a:cs typeface="Calibri"/>
              </a:rPr>
              <a:t>Baubet</a:t>
            </a:r>
            <a:r>
              <a:rPr lang="en-US" sz="1600" dirty="0">
                <a:latin typeface="Calibri"/>
                <a:cs typeface="Calibri"/>
              </a:rPr>
              <a:t> et al. (2011)</a:t>
            </a:r>
          </a:p>
        </p:txBody>
      </p:sp>
      <p:sp>
        <p:nvSpPr>
          <p:cNvPr id="2" name="Content Placeholder 2">
            <a:extLst>
              <a:ext uri="{FF2B5EF4-FFF2-40B4-BE49-F238E27FC236}">
                <a16:creationId xmlns:a16="http://schemas.microsoft.com/office/drawing/2014/main" id="{9DEA42D1-E6FA-7779-22D8-02DF22FC0065}"/>
              </a:ext>
            </a:extLst>
          </p:cNvPr>
          <p:cNvSpPr txBox="1">
            <a:spLocks/>
          </p:cNvSpPr>
          <p:nvPr/>
        </p:nvSpPr>
        <p:spPr>
          <a:xfrm>
            <a:off x="1055440" y="2420888"/>
            <a:ext cx="7992888" cy="424847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3600" b="1" dirty="0"/>
              <a:t>DEPRESSION</a:t>
            </a:r>
          </a:p>
          <a:p>
            <a:pPr marL="0" indent="0">
              <a:buNone/>
            </a:pPr>
            <a:r>
              <a:rPr lang="en-CA" sz="2200" dirty="0"/>
              <a:t>Identified With Self-Report Questionnaires </a:t>
            </a:r>
          </a:p>
          <a:p>
            <a:r>
              <a:rPr lang="en-CA" sz="2200" dirty="0"/>
              <a:t>36% to 65% of </a:t>
            </a:r>
            <a:r>
              <a:rPr lang="en-CA" sz="2200" dirty="0" err="1"/>
              <a:t>SSc</a:t>
            </a:r>
            <a:r>
              <a:rPr lang="en-CA" sz="2200" dirty="0"/>
              <a:t> patients</a:t>
            </a:r>
          </a:p>
          <a:p>
            <a:pPr marL="0" indent="0">
              <a:buNone/>
            </a:pPr>
            <a:endParaRPr lang="en-CA" sz="2200" dirty="0"/>
          </a:p>
          <a:p>
            <a:pPr marL="0" indent="0">
              <a:buNone/>
            </a:pPr>
            <a:r>
              <a:rPr lang="en-CA" sz="2200" dirty="0"/>
              <a:t>Identified With Diagnostic Interviews (lifetime prevalence)</a:t>
            </a:r>
          </a:p>
          <a:p>
            <a:r>
              <a:rPr lang="en-CA" sz="2200" dirty="0"/>
              <a:t>53% - hospitalized patients (France)</a:t>
            </a:r>
          </a:p>
          <a:p>
            <a:r>
              <a:rPr lang="en-CA" sz="2200" dirty="0"/>
              <a:t>59% - community patients (France)</a:t>
            </a:r>
          </a:p>
          <a:p>
            <a:r>
              <a:rPr lang="en-CA" sz="2200" dirty="0"/>
              <a:t>23 % -  outpatients (Canada)</a:t>
            </a:r>
          </a:p>
          <a:p>
            <a:endParaRPr lang="en-CA" sz="2200" dirty="0"/>
          </a:p>
          <a:p>
            <a:endParaRPr lang="en-CA" sz="2200" dirty="0"/>
          </a:p>
          <a:p>
            <a:endParaRPr lang="en-CA" sz="2200" dirty="0"/>
          </a:p>
          <a:p>
            <a:endParaRPr lang="en-CA" sz="2200" dirty="0"/>
          </a:p>
          <a:p>
            <a:pPr marL="0" indent="0">
              <a:buNone/>
            </a:pPr>
            <a:endParaRPr lang="en-CA" sz="2200" dirty="0"/>
          </a:p>
          <a:p>
            <a:pPr marL="0" indent="0">
              <a:buNone/>
            </a:pPr>
            <a:endParaRPr lang="en-CA" sz="2200" dirty="0"/>
          </a:p>
        </p:txBody>
      </p:sp>
    </p:spTree>
    <p:extLst>
      <p:ext uri="{BB962C8B-B14F-4D97-AF65-F5344CB8AC3E}">
        <p14:creationId xmlns:p14="http://schemas.microsoft.com/office/powerpoint/2010/main" val="51459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34560</TotalTime>
  <Words>1162</Words>
  <Application>Microsoft Macintosh PowerPoint</Application>
  <PresentationFormat>Widescreen</PresentationFormat>
  <Paragraphs>231</Paragraphs>
  <Slides>29</Slides>
  <Notes>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29</vt:i4>
      </vt:variant>
    </vt:vector>
  </HeadingPairs>
  <TitlesOfParts>
    <vt:vector size="44" baseType="lpstr">
      <vt:lpstr>Arial</vt:lpstr>
      <vt:lpstr>Arial Narrow</vt:lpstr>
      <vt:lpstr>Calibri</vt:lpstr>
      <vt:lpstr>Calibri Light</vt:lpstr>
      <vt:lpstr>Century Gothic</vt:lpstr>
      <vt:lpstr>Helvetica Neue</vt:lpstr>
      <vt:lpstr>inherit</vt:lpstr>
      <vt:lpstr>Merriweather Light</vt:lpstr>
      <vt:lpstr>Roboto</vt:lpstr>
      <vt:lpstr>var(--ricos-custom-p-font-family,unset)</vt:lpstr>
      <vt:lpstr>Wingdings</vt:lpstr>
      <vt:lpstr>Wingdings 3</vt:lpstr>
      <vt:lpstr>1_Custom Design</vt:lpstr>
      <vt:lpstr>Custom Design</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Ways of Coping:   general perspectives</vt:lpstr>
      <vt:lpstr>Ways of Coping:   among people living with SSc</vt:lpstr>
      <vt:lpstr>Ways of Coping:   among people living with SSc</vt:lpstr>
      <vt:lpstr>Ways of Coping:   among people living with SSc</vt:lpstr>
      <vt:lpstr>PowerPoint Presentation</vt:lpstr>
      <vt:lpstr>PowerPoint Presentation</vt:lpstr>
      <vt:lpstr>PowerPoint Presentation</vt:lpstr>
      <vt:lpstr>Q1: Which Canadian province or territory are you from? </vt:lpstr>
      <vt:lpstr>Q2: Which of the following mental health topics are relevant to you? </vt:lpstr>
      <vt:lpstr>Q3: How likely are you to attend a mental health webinar on the following topics? </vt:lpstr>
      <vt:lpstr>Managing Pain Webinar  part of  the Mental Health Toolkit   </vt:lpstr>
      <vt:lpstr>Managing Pain Webinar  part of  the Mental Health Toolkit  Excerpts </vt:lpstr>
      <vt:lpstr>Managing Pain Webinar  part of  the Mental Health Toolkit  Excerpts </vt:lpstr>
      <vt:lpstr>Managing Sleep &amp; Fatigue Webinar  part of  the Mental Health Toolkit   </vt:lpstr>
      <vt:lpstr>Connection:   participating in support groups  WHY?</vt:lpstr>
      <vt:lpstr>PowerPoint Presentation</vt:lpstr>
      <vt:lpstr>PowerPoint Presentation</vt:lpstr>
      <vt:lpstr>Questions &amp; Discussion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Joe Pellizzari</cp:lastModifiedBy>
  <cp:revision>359</cp:revision>
  <dcterms:created xsi:type="dcterms:W3CDTF">2015-11-27T03:05:13Z</dcterms:created>
  <dcterms:modified xsi:type="dcterms:W3CDTF">2024-10-25T16:16:48Z</dcterms:modified>
</cp:coreProperties>
</file>