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notesMasterIdLst>
    <p:notesMasterId r:id="rId23"/>
  </p:notesMasterIdLst>
  <p:sldIdLst>
    <p:sldId id="256" r:id="rId5"/>
    <p:sldId id="257" r:id="rId6"/>
    <p:sldId id="2147480855" r:id="rId7"/>
    <p:sldId id="2147480853" r:id="rId8"/>
    <p:sldId id="2147480856" r:id="rId9"/>
    <p:sldId id="2147480857" r:id="rId10"/>
    <p:sldId id="2147480854" r:id="rId11"/>
    <p:sldId id="2147480858" r:id="rId12"/>
    <p:sldId id="2147480859" r:id="rId13"/>
    <p:sldId id="2147480860" r:id="rId14"/>
    <p:sldId id="2147480861" r:id="rId15"/>
    <p:sldId id="2147480862" r:id="rId16"/>
    <p:sldId id="2147480865" r:id="rId17"/>
    <p:sldId id="2147480866" r:id="rId18"/>
    <p:sldId id="2147480863" r:id="rId19"/>
    <p:sldId id="2147480864" r:id="rId20"/>
    <p:sldId id="2147480867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32B19A-5871-153D-36CA-C16CE6B62A23}" name="Francisco, Michelle [JOICA]" initials="FM[" userId="S::MFranc54@its.jnj.com::5a10b8be-09e3-4cbb-9ec0-d9b6325a89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3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outlineViewPr>
    <p:cViewPr>
      <p:scale>
        <a:sx n="33" d="100"/>
        <a:sy n="33" d="100"/>
      </p:scale>
      <p:origin x="0" y="-35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80"/>
    </p:cViewPr>
  </p:sorterViewPr>
  <p:notesViewPr>
    <p:cSldViewPr snapToGrid="0">
      <p:cViewPr varScale="1">
        <p:scale>
          <a:sx n="57" d="100"/>
          <a:sy n="57" d="100"/>
        </p:scale>
        <p:origin x="256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37036-812A-44A1-BDD1-F9F7CD9EC23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F68B58-C9F1-4192-9C74-E30C4250F424}">
      <dgm:prSet/>
      <dgm:spPr/>
      <dgm:t>
        <a:bodyPr/>
        <a:lstStyle/>
        <a:p>
          <a:r>
            <a:rPr lang="en-US"/>
            <a:t>Early detection</a:t>
          </a:r>
        </a:p>
      </dgm:t>
    </dgm:pt>
    <dgm:pt modelId="{A98AAD27-B529-4566-BA54-F49B50C7E3FB}" type="parTrans" cxnId="{1FF1FD26-A667-476B-9D50-DEDE8D862851}">
      <dgm:prSet/>
      <dgm:spPr/>
      <dgm:t>
        <a:bodyPr/>
        <a:lstStyle/>
        <a:p>
          <a:endParaRPr lang="en-US"/>
        </a:p>
      </dgm:t>
    </dgm:pt>
    <dgm:pt modelId="{BFCEA5F9-E961-4E3F-A8B7-7BB05980703B}" type="sibTrans" cxnId="{1FF1FD26-A667-476B-9D50-DEDE8D862851}">
      <dgm:prSet/>
      <dgm:spPr/>
      <dgm:t>
        <a:bodyPr/>
        <a:lstStyle/>
        <a:p>
          <a:endParaRPr lang="en-US"/>
        </a:p>
      </dgm:t>
    </dgm:pt>
    <dgm:pt modelId="{F0158E1F-B6DB-41F4-90DC-08D2E2EF6D80}">
      <dgm:prSet/>
      <dgm:spPr/>
      <dgm:t>
        <a:bodyPr/>
        <a:lstStyle/>
        <a:p>
          <a:r>
            <a:rPr lang="en-US"/>
            <a:t>Medication adherence</a:t>
          </a:r>
        </a:p>
      </dgm:t>
    </dgm:pt>
    <dgm:pt modelId="{752A7692-10C1-42C0-94B3-FB11EE795D67}" type="parTrans" cxnId="{0ADEDFF0-D2E3-4FFD-866F-75E2EC236BBD}">
      <dgm:prSet/>
      <dgm:spPr/>
      <dgm:t>
        <a:bodyPr/>
        <a:lstStyle/>
        <a:p>
          <a:endParaRPr lang="en-US"/>
        </a:p>
      </dgm:t>
    </dgm:pt>
    <dgm:pt modelId="{D0D27026-58E4-42D3-A306-EA20A98026B4}" type="sibTrans" cxnId="{0ADEDFF0-D2E3-4FFD-866F-75E2EC236BBD}">
      <dgm:prSet/>
      <dgm:spPr/>
      <dgm:t>
        <a:bodyPr/>
        <a:lstStyle/>
        <a:p>
          <a:endParaRPr lang="en-US"/>
        </a:p>
      </dgm:t>
    </dgm:pt>
    <dgm:pt modelId="{5542A461-1FDF-4D39-ADDF-727D5B999470}">
      <dgm:prSet/>
      <dgm:spPr/>
      <dgm:t>
        <a:bodyPr/>
        <a:lstStyle/>
        <a:p>
          <a:r>
            <a:rPr lang="en-US"/>
            <a:t>Immunizations/Iron deficiency</a:t>
          </a:r>
        </a:p>
      </dgm:t>
    </dgm:pt>
    <dgm:pt modelId="{FA5FED37-DA12-4CC7-AA3C-EDFCB6AE3B14}" type="parTrans" cxnId="{1F172E8C-4432-47C5-8364-A406C9FCAC53}">
      <dgm:prSet/>
      <dgm:spPr/>
      <dgm:t>
        <a:bodyPr/>
        <a:lstStyle/>
        <a:p>
          <a:endParaRPr lang="en-US"/>
        </a:p>
      </dgm:t>
    </dgm:pt>
    <dgm:pt modelId="{235235BD-7764-480F-A59B-C597461418DD}" type="sibTrans" cxnId="{1F172E8C-4432-47C5-8364-A406C9FCAC53}">
      <dgm:prSet/>
      <dgm:spPr/>
      <dgm:t>
        <a:bodyPr/>
        <a:lstStyle/>
        <a:p>
          <a:endParaRPr lang="en-US"/>
        </a:p>
      </dgm:t>
    </dgm:pt>
    <dgm:pt modelId="{E22BE419-F232-4C44-8699-739FE56E9DCE}">
      <dgm:prSet/>
      <dgm:spPr/>
      <dgm:t>
        <a:bodyPr/>
        <a:lstStyle/>
        <a:p>
          <a:r>
            <a:rPr lang="en-US" dirty="0"/>
            <a:t>Supplements/stimulants</a:t>
          </a:r>
        </a:p>
      </dgm:t>
    </dgm:pt>
    <dgm:pt modelId="{8E282553-ABA6-43EC-BF38-F9202D67819D}" type="parTrans" cxnId="{253C76F8-2A02-4FE7-BCDB-D8F69A3E8F82}">
      <dgm:prSet/>
      <dgm:spPr/>
      <dgm:t>
        <a:bodyPr/>
        <a:lstStyle/>
        <a:p>
          <a:endParaRPr lang="en-US"/>
        </a:p>
      </dgm:t>
    </dgm:pt>
    <dgm:pt modelId="{BB52ECC9-E240-4026-924B-BC2FBFAC7350}" type="sibTrans" cxnId="{253C76F8-2A02-4FE7-BCDB-D8F69A3E8F82}">
      <dgm:prSet/>
      <dgm:spPr/>
      <dgm:t>
        <a:bodyPr/>
        <a:lstStyle/>
        <a:p>
          <a:endParaRPr lang="en-US"/>
        </a:p>
      </dgm:t>
    </dgm:pt>
    <dgm:pt modelId="{C5E20D33-9EFE-4B5F-AFC6-101C15DEF38E}">
      <dgm:prSet/>
      <dgm:spPr/>
      <dgm:t>
        <a:bodyPr/>
        <a:lstStyle/>
        <a:p>
          <a:r>
            <a:rPr lang="en-US"/>
            <a:t>Prevention of heart failure</a:t>
          </a:r>
        </a:p>
      </dgm:t>
    </dgm:pt>
    <dgm:pt modelId="{5D967CFF-06BE-4434-811E-55234585A0EC}" type="parTrans" cxnId="{03C27AF5-B6B6-4096-8E36-76127FA1970E}">
      <dgm:prSet/>
      <dgm:spPr/>
      <dgm:t>
        <a:bodyPr/>
        <a:lstStyle/>
        <a:p>
          <a:endParaRPr lang="en-US"/>
        </a:p>
      </dgm:t>
    </dgm:pt>
    <dgm:pt modelId="{2FEA5A9B-5C8E-456B-A008-FBCFDDBCCC45}" type="sibTrans" cxnId="{03C27AF5-B6B6-4096-8E36-76127FA1970E}">
      <dgm:prSet/>
      <dgm:spPr/>
      <dgm:t>
        <a:bodyPr/>
        <a:lstStyle/>
        <a:p>
          <a:endParaRPr lang="en-US"/>
        </a:p>
      </dgm:t>
    </dgm:pt>
    <dgm:pt modelId="{66E29CD3-3F29-492D-8DCE-D4712799FADC}">
      <dgm:prSet/>
      <dgm:spPr/>
      <dgm:t>
        <a:bodyPr/>
        <a:lstStyle/>
        <a:p>
          <a:r>
            <a:rPr lang="en-US"/>
            <a:t>Exercise</a:t>
          </a:r>
        </a:p>
      </dgm:t>
    </dgm:pt>
    <dgm:pt modelId="{751065D4-14E8-4DEB-9D11-3B5DB19CB86D}" type="parTrans" cxnId="{BC4BAB90-DB9F-43AA-AAB5-A0CAB9903888}">
      <dgm:prSet/>
      <dgm:spPr/>
      <dgm:t>
        <a:bodyPr/>
        <a:lstStyle/>
        <a:p>
          <a:endParaRPr lang="en-US"/>
        </a:p>
      </dgm:t>
    </dgm:pt>
    <dgm:pt modelId="{F160DB03-774C-4314-9251-ADAB04AF6B15}" type="sibTrans" cxnId="{BC4BAB90-DB9F-43AA-AAB5-A0CAB9903888}">
      <dgm:prSet/>
      <dgm:spPr/>
      <dgm:t>
        <a:bodyPr/>
        <a:lstStyle/>
        <a:p>
          <a:endParaRPr lang="en-US"/>
        </a:p>
      </dgm:t>
    </dgm:pt>
    <dgm:pt modelId="{5BBE6255-BC6F-40E1-B0D5-1DAD6865C90F}">
      <dgm:prSet/>
      <dgm:spPr/>
      <dgm:t>
        <a:bodyPr/>
        <a:lstStyle/>
        <a:p>
          <a:r>
            <a:rPr lang="en-US"/>
            <a:t>Mental Health</a:t>
          </a:r>
        </a:p>
      </dgm:t>
    </dgm:pt>
    <dgm:pt modelId="{10B3E929-6E97-4353-85F4-298EADB1B517}" type="parTrans" cxnId="{E130BEF4-C508-450D-A4CB-D9BE66559CA5}">
      <dgm:prSet/>
      <dgm:spPr/>
      <dgm:t>
        <a:bodyPr/>
        <a:lstStyle/>
        <a:p>
          <a:endParaRPr lang="en-US"/>
        </a:p>
      </dgm:t>
    </dgm:pt>
    <dgm:pt modelId="{9FA81FDD-428A-4EC6-9DEA-CCD326BB390C}" type="sibTrans" cxnId="{E130BEF4-C508-450D-A4CB-D9BE66559CA5}">
      <dgm:prSet/>
      <dgm:spPr/>
      <dgm:t>
        <a:bodyPr/>
        <a:lstStyle/>
        <a:p>
          <a:endParaRPr lang="en-US"/>
        </a:p>
      </dgm:t>
    </dgm:pt>
    <dgm:pt modelId="{A5048365-21AF-460A-B9E0-D389B3F7F653}">
      <dgm:prSet/>
      <dgm:spPr/>
      <dgm:t>
        <a:bodyPr/>
        <a:lstStyle/>
        <a:p>
          <a:r>
            <a:rPr lang="en-US"/>
            <a:t>Health literacy/Self advocacy</a:t>
          </a:r>
        </a:p>
      </dgm:t>
    </dgm:pt>
    <dgm:pt modelId="{8DC2B93C-C193-43E4-821E-B0F4B38501BB}" type="parTrans" cxnId="{793C933F-9497-4A0D-8977-BC33F857B1A9}">
      <dgm:prSet/>
      <dgm:spPr/>
      <dgm:t>
        <a:bodyPr/>
        <a:lstStyle/>
        <a:p>
          <a:endParaRPr lang="en-US"/>
        </a:p>
      </dgm:t>
    </dgm:pt>
    <dgm:pt modelId="{50768404-C0D9-4FAC-9091-EA596DC8A8F4}" type="sibTrans" cxnId="{793C933F-9497-4A0D-8977-BC33F857B1A9}">
      <dgm:prSet/>
      <dgm:spPr/>
      <dgm:t>
        <a:bodyPr/>
        <a:lstStyle/>
        <a:p>
          <a:endParaRPr lang="en-US"/>
        </a:p>
      </dgm:t>
    </dgm:pt>
    <dgm:pt modelId="{766CE874-78F6-419F-90AF-15F66FC44E4B}" type="pres">
      <dgm:prSet presAssocID="{89437036-812A-44A1-BDD1-F9F7CD9EC23F}" presName="vert0" presStyleCnt="0">
        <dgm:presLayoutVars>
          <dgm:dir/>
          <dgm:animOne val="branch"/>
          <dgm:animLvl val="lvl"/>
        </dgm:presLayoutVars>
      </dgm:prSet>
      <dgm:spPr/>
    </dgm:pt>
    <dgm:pt modelId="{557ECAEB-105B-4150-A439-0B2C9A0D3ECF}" type="pres">
      <dgm:prSet presAssocID="{43F68B58-C9F1-4192-9C74-E30C4250F424}" presName="thickLine" presStyleLbl="alignNode1" presStyleIdx="0" presStyleCnt="8"/>
      <dgm:spPr/>
    </dgm:pt>
    <dgm:pt modelId="{1DA6815C-143E-4CCB-A193-7701BC064CC6}" type="pres">
      <dgm:prSet presAssocID="{43F68B58-C9F1-4192-9C74-E30C4250F424}" presName="horz1" presStyleCnt="0"/>
      <dgm:spPr/>
    </dgm:pt>
    <dgm:pt modelId="{B80935B0-EAF2-4A72-9470-D204201AA21E}" type="pres">
      <dgm:prSet presAssocID="{43F68B58-C9F1-4192-9C74-E30C4250F424}" presName="tx1" presStyleLbl="revTx" presStyleIdx="0" presStyleCnt="8"/>
      <dgm:spPr/>
    </dgm:pt>
    <dgm:pt modelId="{69CFCE1A-000D-4E25-A4C9-7206E0D4AC5B}" type="pres">
      <dgm:prSet presAssocID="{43F68B58-C9F1-4192-9C74-E30C4250F424}" presName="vert1" presStyleCnt="0"/>
      <dgm:spPr/>
    </dgm:pt>
    <dgm:pt modelId="{5C44E2DC-32F0-4160-807E-011BA9252E16}" type="pres">
      <dgm:prSet presAssocID="{F0158E1F-B6DB-41F4-90DC-08D2E2EF6D80}" presName="thickLine" presStyleLbl="alignNode1" presStyleIdx="1" presStyleCnt="8"/>
      <dgm:spPr/>
    </dgm:pt>
    <dgm:pt modelId="{1404BF80-B421-4EE9-A5E4-899662072DAF}" type="pres">
      <dgm:prSet presAssocID="{F0158E1F-B6DB-41F4-90DC-08D2E2EF6D80}" presName="horz1" presStyleCnt="0"/>
      <dgm:spPr/>
    </dgm:pt>
    <dgm:pt modelId="{467859EF-9CAA-4113-AF7D-8BAEDAE83278}" type="pres">
      <dgm:prSet presAssocID="{F0158E1F-B6DB-41F4-90DC-08D2E2EF6D80}" presName="tx1" presStyleLbl="revTx" presStyleIdx="1" presStyleCnt="8"/>
      <dgm:spPr/>
    </dgm:pt>
    <dgm:pt modelId="{1A23C2FB-C41E-4A53-9EC2-6E768BFF64CA}" type="pres">
      <dgm:prSet presAssocID="{F0158E1F-B6DB-41F4-90DC-08D2E2EF6D80}" presName="vert1" presStyleCnt="0"/>
      <dgm:spPr/>
    </dgm:pt>
    <dgm:pt modelId="{D64C902A-A667-4117-AEDC-F35E173B7561}" type="pres">
      <dgm:prSet presAssocID="{5542A461-1FDF-4D39-ADDF-727D5B999470}" presName="thickLine" presStyleLbl="alignNode1" presStyleIdx="2" presStyleCnt="8"/>
      <dgm:spPr/>
    </dgm:pt>
    <dgm:pt modelId="{2A6CEE4D-CB56-4EC9-A8D1-0931DD45AE55}" type="pres">
      <dgm:prSet presAssocID="{5542A461-1FDF-4D39-ADDF-727D5B999470}" presName="horz1" presStyleCnt="0"/>
      <dgm:spPr/>
    </dgm:pt>
    <dgm:pt modelId="{F752256D-BCEF-4201-B8BB-34F002015DF0}" type="pres">
      <dgm:prSet presAssocID="{5542A461-1FDF-4D39-ADDF-727D5B999470}" presName="tx1" presStyleLbl="revTx" presStyleIdx="2" presStyleCnt="8"/>
      <dgm:spPr/>
    </dgm:pt>
    <dgm:pt modelId="{BF6FC09F-4022-45FB-9BE3-EFA9636D9D04}" type="pres">
      <dgm:prSet presAssocID="{5542A461-1FDF-4D39-ADDF-727D5B999470}" presName="vert1" presStyleCnt="0"/>
      <dgm:spPr/>
    </dgm:pt>
    <dgm:pt modelId="{1E302FC3-4909-47E1-8A9D-601D2B7FA4F4}" type="pres">
      <dgm:prSet presAssocID="{E22BE419-F232-4C44-8699-739FE56E9DCE}" presName="thickLine" presStyleLbl="alignNode1" presStyleIdx="3" presStyleCnt="8"/>
      <dgm:spPr/>
    </dgm:pt>
    <dgm:pt modelId="{7D842C26-4BB8-4169-8331-D4EA6C4B4C71}" type="pres">
      <dgm:prSet presAssocID="{E22BE419-F232-4C44-8699-739FE56E9DCE}" presName="horz1" presStyleCnt="0"/>
      <dgm:spPr/>
    </dgm:pt>
    <dgm:pt modelId="{14EA3841-076E-4861-B6BB-6AE01F565A21}" type="pres">
      <dgm:prSet presAssocID="{E22BE419-F232-4C44-8699-739FE56E9DCE}" presName="tx1" presStyleLbl="revTx" presStyleIdx="3" presStyleCnt="8"/>
      <dgm:spPr/>
    </dgm:pt>
    <dgm:pt modelId="{9907E708-B79C-4C6F-9C8E-706C5BAC7A70}" type="pres">
      <dgm:prSet presAssocID="{E22BE419-F232-4C44-8699-739FE56E9DCE}" presName="vert1" presStyleCnt="0"/>
      <dgm:spPr/>
    </dgm:pt>
    <dgm:pt modelId="{39DC153A-FD6D-4108-AB20-55773F446D76}" type="pres">
      <dgm:prSet presAssocID="{C5E20D33-9EFE-4B5F-AFC6-101C15DEF38E}" presName="thickLine" presStyleLbl="alignNode1" presStyleIdx="4" presStyleCnt="8"/>
      <dgm:spPr/>
    </dgm:pt>
    <dgm:pt modelId="{6DC369F1-5617-472E-9CE6-174E96701C50}" type="pres">
      <dgm:prSet presAssocID="{C5E20D33-9EFE-4B5F-AFC6-101C15DEF38E}" presName="horz1" presStyleCnt="0"/>
      <dgm:spPr/>
    </dgm:pt>
    <dgm:pt modelId="{D07A5DE0-5F2B-4450-9DFC-B7A7B89A8FEB}" type="pres">
      <dgm:prSet presAssocID="{C5E20D33-9EFE-4B5F-AFC6-101C15DEF38E}" presName="tx1" presStyleLbl="revTx" presStyleIdx="4" presStyleCnt="8"/>
      <dgm:spPr/>
    </dgm:pt>
    <dgm:pt modelId="{1C6AFDD7-0C0A-4078-819B-39C055E82C38}" type="pres">
      <dgm:prSet presAssocID="{C5E20D33-9EFE-4B5F-AFC6-101C15DEF38E}" presName="vert1" presStyleCnt="0"/>
      <dgm:spPr/>
    </dgm:pt>
    <dgm:pt modelId="{642E2BA2-65FE-41D7-BF28-F26FE06F33E3}" type="pres">
      <dgm:prSet presAssocID="{66E29CD3-3F29-492D-8DCE-D4712799FADC}" presName="thickLine" presStyleLbl="alignNode1" presStyleIdx="5" presStyleCnt="8"/>
      <dgm:spPr/>
    </dgm:pt>
    <dgm:pt modelId="{2A8DF1F2-9049-4BA3-A012-9F554FE9F3CD}" type="pres">
      <dgm:prSet presAssocID="{66E29CD3-3F29-492D-8DCE-D4712799FADC}" presName="horz1" presStyleCnt="0"/>
      <dgm:spPr/>
    </dgm:pt>
    <dgm:pt modelId="{CE2B101B-9F6E-4222-AE75-4B55A32A3B91}" type="pres">
      <dgm:prSet presAssocID="{66E29CD3-3F29-492D-8DCE-D4712799FADC}" presName="tx1" presStyleLbl="revTx" presStyleIdx="5" presStyleCnt="8"/>
      <dgm:spPr/>
    </dgm:pt>
    <dgm:pt modelId="{F631A89D-1F12-491D-B113-FC44A67F2FC9}" type="pres">
      <dgm:prSet presAssocID="{66E29CD3-3F29-492D-8DCE-D4712799FADC}" presName="vert1" presStyleCnt="0"/>
      <dgm:spPr/>
    </dgm:pt>
    <dgm:pt modelId="{7101B03D-5738-4B1D-8406-4C4EDF9B43EA}" type="pres">
      <dgm:prSet presAssocID="{5BBE6255-BC6F-40E1-B0D5-1DAD6865C90F}" presName="thickLine" presStyleLbl="alignNode1" presStyleIdx="6" presStyleCnt="8"/>
      <dgm:spPr/>
    </dgm:pt>
    <dgm:pt modelId="{C28041A7-87A8-44D0-AE11-7D389C9075AA}" type="pres">
      <dgm:prSet presAssocID="{5BBE6255-BC6F-40E1-B0D5-1DAD6865C90F}" presName="horz1" presStyleCnt="0"/>
      <dgm:spPr/>
    </dgm:pt>
    <dgm:pt modelId="{123C36F6-6F64-4607-939B-DBB807BF5331}" type="pres">
      <dgm:prSet presAssocID="{5BBE6255-BC6F-40E1-B0D5-1DAD6865C90F}" presName="tx1" presStyleLbl="revTx" presStyleIdx="6" presStyleCnt="8"/>
      <dgm:spPr/>
    </dgm:pt>
    <dgm:pt modelId="{A0E51700-4813-45CF-BFFD-C2F465C7D73E}" type="pres">
      <dgm:prSet presAssocID="{5BBE6255-BC6F-40E1-B0D5-1DAD6865C90F}" presName="vert1" presStyleCnt="0"/>
      <dgm:spPr/>
    </dgm:pt>
    <dgm:pt modelId="{235E98FC-CF9D-4866-A2FD-D051340755AB}" type="pres">
      <dgm:prSet presAssocID="{A5048365-21AF-460A-B9E0-D389B3F7F653}" presName="thickLine" presStyleLbl="alignNode1" presStyleIdx="7" presStyleCnt="8"/>
      <dgm:spPr/>
    </dgm:pt>
    <dgm:pt modelId="{7EF2797B-0519-469B-B57A-28D627B96AA0}" type="pres">
      <dgm:prSet presAssocID="{A5048365-21AF-460A-B9E0-D389B3F7F653}" presName="horz1" presStyleCnt="0"/>
      <dgm:spPr/>
    </dgm:pt>
    <dgm:pt modelId="{FC223C61-FD0A-4E1D-8990-B070E4E4D251}" type="pres">
      <dgm:prSet presAssocID="{A5048365-21AF-460A-B9E0-D389B3F7F653}" presName="tx1" presStyleLbl="revTx" presStyleIdx="7" presStyleCnt="8"/>
      <dgm:spPr/>
    </dgm:pt>
    <dgm:pt modelId="{4BDC3369-6779-4ACF-A07A-1F66E048F6D1}" type="pres">
      <dgm:prSet presAssocID="{A5048365-21AF-460A-B9E0-D389B3F7F653}" presName="vert1" presStyleCnt="0"/>
      <dgm:spPr/>
    </dgm:pt>
  </dgm:ptLst>
  <dgm:cxnLst>
    <dgm:cxn modelId="{0EDC2A05-A96A-4749-A33C-95D90C0EBCB7}" type="presOf" srcId="{F0158E1F-B6DB-41F4-90DC-08D2E2EF6D80}" destId="{467859EF-9CAA-4113-AF7D-8BAEDAE83278}" srcOrd="0" destOrd="0" presId="urn:microsoft.com/office/officeart/2008/layout/LinedList"/>
    <dgm:cxn modelId="{03618811-97CF-4154-9404-2FB4C2FF5960}" type="presOf" srcId="{A5048365-21AF-460A-B9E0-D389B3F7F653}" destId="{FC223C61-FD0A-4E1D-8990-B070E4E4D251}" srcOrd="0" destOrd="0" presId="urn:microsoft.com/office/officeart/2008/layout/LinedList"/>
    <dgm:cxn modelId="{1FF1FD26-A667-476B-9D50-DEDE8D862851}" srcId="{89437036-812A-44A1-BDD1-F9F7CD9EC23F}" destId="{43F68B58-C9F1-4192-9C74-E30C4250F424}" srcOrd="0" destOrd="0" parTransId="{A98AAD27-B529-4566-BA54-F49B50C7E3FB}" sibTransId="{BFCEA5F9-E961-4E3F-A8B7-7BB05980703B}"/>
    <dgm:cxn modelId="{8FA02031-28E4-4B3D-A6C9-84D95916A8A7}" type="presOf" srcId="{43F68B58-C9F1-4192-9C74-E30C4250F424}" destId="{B80935B0-EAF2-4A72-9470-D204201AA21E}" srcOrd="0" destOrd="0" presId="urn:microsoft.com/office/officeart/2008/layout/LinedList"/>
    <dgm:cxn modelId="{793C933F-9497-4A0D-8977-BC33F857B1A9}" srcId="{89437036-812A-44A1-BDD1-F9F7CD9EC23F}" destId="{A5048365-21AF-460A-B9E0-D389B3F7F653}" srcOrd="7" destOrd="0" parTransId="{8DC2B93C-C193-43E4-821E-B0F4B38501BB}" sibTransId="{50768404-C0D9-4FAC-9091-EA596DC8A8F4}"/>
    <dgm:cxn modelId="{B99C7E5C-CD87-4D37-A561-29BE74D8AFE4}" type="presOf" srcId="{66E29CD3-3F29-492D-8DCE-D4712799FADC}" destId="{CE2B101B-9F6E-4222-AE75-4B55A32A3B91}" srcOrd="0" destOrd="0" presId="urn:microsoft.com/office/officeart/2008/layout/LinedList"/>
    <dgm:cxn modelId="{C8A4BF57-5127-416C-96DB-16B015E5F1F6}" type="presOf" srcId="{E22BE419-F232-4C44-8699-739FE56E9DCE}" destId="{14EA3841-076E-4861-B6BB-6AE01F565A21}" srcOrd="0" destOrd="0" presId="urn:microsoft.com/office/officeart/2008/layout/LinedList"/>
    <dgm:cxn modelId="{1F172E8C-4432-47C5-8364-A406C9FCAC53}" srcId="{89437036-812A-44A1-BDD1-F9F7CD9EC23F}" destId="{5542A461-1FDF-4D39-ADDF-727D5B999470}" srcOrd="2" destOrd="0" parTransId="{FA5FED37-DA12-4CC7-AA3C-EDFCB6AE3B14}" sibTransId="{235235BD-7764-480F-A59B-C597461418DD}"/>
    <dgm:cxn modelId="{BC4BAB90-DB9F-43AA-AAB5-A0CAB9903888}" srcId="{89437036-812A-44A1-BDD1-F9F7CD9EC23F}" destId="{66E29CD3-3F29-492D-8DCE-D4712799FADC}" srcOrd="5" destOrd="0" parTransId="{751065D4-14E8-4DEB-9D11-3B5DB19CB86D}" sibTransId="{F160DB03-774C-4314-9251-ADAB04AF6B15}"/>
    <dgm:cxn modelId="{43408E9D-D53C-4C29-AFD5-B6A8512CC5BD}" type="presOf" srcId="{C5E20D33-9EFE-4B5F-AFC6-101C15DEF38E}" destId="{D07A5DE0-5F2B-4450-9DFC-B7A7B89A8FEB}" srcOrd="0" destOrd="0" presId="urn:microsoft.com/office/officeart/2008/layout/LinedList"/>
    <dgm:cxn modelId="{5C32DAC0-1BE0-4AAE-B532-4F2DF3698425}" type="presOf" srcId="{5BBE6255-BC6F-40E1-B0D5-1DAD6865C90F}" destId="{123C36F6-6F64-4607-939B-DBB807BF5331}" srcOrd="0" destOrd="0" presId="urn:microsoft.com/office/officeart/2008/layout/LinedList"/>
    <dgm:cxn modelId="{7B2C45CE-170A-4E6E-9491-545B7454A75A}" type="presOf" srcId="{5542A461-1FDF-4D39-ADDF-727D5B999470}" destId="{F752256D-BCEF-4201-B8BB-34F002015DF0}" srcOrd="0" destOrd="0" presId="urn:microsoft.com/office/officeart/2008/layout/LinedList"/>
    <dgm:cxn modelId="{C7EBE3EB-A11C-4A13-B0B8-57FA27DAC899}" type="presOf" srcId="{89437036-812A-44A1-BDD1-F9F7CD9EC23F}" destId="{766CE874-78F6-419F-90AF-15F66FC44E4B}" srcOrd="0" destOrd="0" presId="urn:microsoft.com/office/officeart/2008/layout/LinedList"/>
    <dgm:cxn modelId="{0ADEDFF0-D2E3-4FFD-866F-75E2EC236BBD}" srcId="{89437036-812A-44A1-BDD1-F9F7CD9EC23F}" destId="{F0158E1F-B6DB-41F4-90DC-08D2E2EF6D80}" srcOrd="1" destOrd="0" parTransId="{752A7692-10C1-42C0-94B3-FB11EE795D67}" sibTransId="{D0D27026-58E4-42D3-A306-EA20A98026B4}"/>
    <dgm:cxn modelId="{E130BEF4-C508-450D-A4CB-D9BE66559CA5}" srcId="{89437036-812A-44A1-BDD1-F9F7CD9EC23F}" destId="{5BBE6255-BC6F-40E1-B0D5-1DAD6865C90F}" srcOrd="6" destOrd="0" parTransId="{10B3E929-6E97-4353-85F4-298EADB1B517}" sibTransId="{9FA81FDD-428A-4EC6-9DEA-CCD326BB390C}"/>
    <dgm:cxn modelId="{03C27AF5-B6B6-4096-8E36-76127FA1970E}" srcId="{89437036-812A-44A1-BDD1-F9F7CD9EC23F}" destId="{C5E20D33-9EFE-4B5F-AFC6-101C15DEF38E}" srcOrd="4" destOrd="0" parTransId="{5D967CFF-06BE-4434-811E-55234585A0EC}" sibTransId="{2FEA5A9B-5C8E-456B-A008-FBCFDDBCCC45}"/>
    <dgm:cxn modelId="{253C76F8-2A02-4FE7-BCDB-D8F69A3E8F82}" srcId="{89437036-812A-44A1-BDD1-F9F7CD9EC23F}" destId="{E22BE419-F232-4C44-8699-739FE56E9DCE}" srcOrd="3" destOrd="0" parTransId="{8E282553-ABA6-43EC-BF38-F9202D67819D}" sibTransId="{BB52ECC9-E240-4026-924B-BC2FBFAC7350}"/>
    <dgm:cxn modelId="{236183EB-817A-4020-BE2D-E17807321B55}" type="presParOf" srcId="{766CE874-78F6-419F-90AF-15F66FC44E4B}" destId="{557ECAEB-105B-4150-A439-0B2C9A0D3ECF}" srcOrd="0" destOrd="0" presId="urn:microsoft.com/office/officeart/2008/layout/LinedList"/>
    <dgm:cxn modelId="{34FE9C96-9116-49E5-A0AF-931E0E64A790}" type="presParOf" srcId="{766CE874-78F6-419F-90AF-15F66FC44E4B}" destId="{1DA6815C-143E-4CCB-A193-7701BC064CC6}" srcOrd="1" destOrd="0" presId="urn:microsoft.com/office/officeart/2008/layout/LinedList"/>
    <dgm:cxn modelId="{6EAECF06-B985-44CE-BF95-2FE4693AA78B}" type="presParOf" srcId="{1DA6815C-143E-4CCB-A193-7701BC064CC6}" destId="{B80935B0-EAF2-4A72-9470-D204201AA21E}" srcOrd="0" destOrd="0" presId="urn:microsoft.com/office/officeart/2008/layout/LinedList"/>
    <dgm:cxn modelId="{01D61DF3-0692-4186-A847-08C0D7FC7C56}" type="presParOf" srcId="{1DA6815C-143E-4CCB-A193-7701BC064CC6}" destId="{69CFCE1A-000D-4E25-A4C9-7206E0D4AC5B}" srcOrd="1" destOrd="0" presId="urn:microsoft.com/office/officeart/2008/layout/LinedList"/>
    <dgm:cxn modelId="{61623154-5F2F-4550-8891-AC05A1B1990D}" type="presParOf" srcId="{766CE874-78F6-419F-90AF-15F66FC44E4B}" destId="{5C44E2DC-32F0-4160-807E-011BA9252E16}" srcOrd="2" destOrd="0" presId="urn:microsoft.com/office/officeart/2008/layout/LinedList"/>
    <dgm:cxn modelId="{52D48B4B-3E9A-42A5-B735-4B1F1715882F}" type="presParOf" srcId="{766CE874-78F6-419F-90AF-15F66FC44E4B}" destId="{1404BF80-B421-4EE9-A5E4-899662072DAF}" srcOrd="3" destOrd="0" presId="urn:microsoft.com/office/officeart/2008/layout/LinedList"/>
    <dgm:cxn modelId="{7E0F3332-214E-47F6-8D02-4F62778FFF25}" type="presParOf" srcId="{1404BF80-B421-4EE9-A5E4-899662072DAF}" destId="{467859EF-9CAA-4113-AF7D-8BAEDAE83278}" srcOrd="0" destOrd="0" presId="urn:microsoft.com/office/officeart/2008/layout/LinedList"/>
    <dgm:cxn modelId="{A7851B3D-172E-4243-BA64-AE2D85449807}" type="presParOf" srcId="{1404BF80-B421-4EE9-A5E4-899662072DAF}" destId="{1A23C2FB-C41E-4A53-9EC2-6E768BFF64CA}" srcOrd="1" destOrd="0" presId="urn:microsoft.com/office/officeart/2008/layout/LinedList"/>
    <dgm:cxn modelId="{077130EA-B514-436E-8989-DA05A8A5CC83}" type="presParOf" srcId="{766CE874-78F6-419F-90AF-15F66FC44E4B}" destId="{D64C902A-A667-4117-AEDC-F35E173B7561}" srcOrd="4" destOrd="0" presId="urn:microsoft.com/office/officeart/2008/layout/LinedList"/>
    <dgm:cxn modelId="{A4B44FF1-222C-4E07-874D-F7FB0A732FB9}" type="presParOf" srcId="{766CE874-78F6-419F-90AF-15F66FC44E4B}" destId="{2A6CEE4D-CB56-4EC9-A8D1-0931DD45AE55}" srcOrd="5" destOrd="0" presId="urn:microsoft.com/office/officeart/2008/layout/LinedList"/>
    <dgm:cxn modelId="{52739B2C-8EC1-44D6-9DF8-78AA98AAAA64}" type="presParOf" srcId="{2A6CEE4D-CB56-4EC9-A8D1-0931DD45AE55}" destId="{F752256D-BCEF-4201-B8BB-34F002015DF0}" srcOrd="0" destOrd="0" presId="urn:microsoft.com/office/officeart/2008/layout/LinedList"/>
    <dgm:cxn modelId="{DC6C3AE0-217A-447A-B33C-E6FC632EBD63}" type="presParOf" srcId="{2A6CEE4D-CB56-4EC9-A8D1-0931DD45AE55}" destId="{BF6FC09F-4022-45FB-9BE3-EFA9636D9D04}" srcOrd="1" destOrd="0" presId="urn:microsoft.com/office/officeart/2008/layout/LinedList"/>
    <dgm:cxn modelId="{B7F2C8FD-ADDE-4898-ACDF-7A3E7FCC4765}" type="presParOf" srcId="{766CE874-78F6-419F-90AF-15F66FC44E4B}" destId="{1E302FC3-4909-47E1-8A9D-601D2B7FA4F4}" srcOrd="6" destOrd="0" presId="urn:microsoft.com/office/officeart/2008/layout/LinedList"/>
    <dgm:cxn modelId="{5841ECD0-73E6-42A1-B095-D3B0781061CF}" type="presParOf" srcId="{766CE874-78F6-419F-90AF-15F66FC44E4B}" destId="{7D842C26-4BB8-4169-8331-D4EA6C4B4C71}" srcOrd="7" destOrd="0" presId="urn:microsoft.com/office/officeart/2008/layout/LinedList"/>
    <dgm:cxn modelId="{9E980646-A15C-4617-AD2A-12117E44D04C}" type="presParOf" srcId="{7D842C26-4BB8-4169-8331-D4EA6C4B4C71}" destId="{14EA3841-076E-4861-B6BB-6AE01F565A21}" srcOrd="0" destOrd="0" presId="urn:microsoft.com/office/officeart/2008/layout/LinedList"/>
    <dgm:cxn modelId="{317AB47F-5EB2-4AF2-8EE4-1E0F254A9599}" type="presParOf" srcId="{7D842C26-4BB8-4169-8331-D4EA6C4B4C71}" destId="{9907E708-B79C-4C6F-9C8E-706C5BAC7A70}" srcOrd="1" destOrd="0" presId="urn:microsoft.com/office/officeart/2008/layout/LinedList"/>
    <dgm:cxn modelId="{E03555C7-FCEB-45D7-AA94-039F2C1EC5C8}" type="presParOf" srcId="{766CE874-78F6-419F-90AF-15F66FC44E4B}" destId="{39DC153A-FD6D-4108-AB20-55773F446D76}" srcOrd="8" destOrd="0" presId="urn:microsoft.com/office/officeart/2008/layout/LinedList"/>
    <dgm:cxn modelId="{13C7A250-F39E-4FE1-8B11-B51644EB5961}" type="presParOf" srcId="{766CE874-78F6-419F-90AF-15F66FC44E4B}" destId="{6DC369F1-5617-472E-9CE6-174E96701C50}" srcOrd="9" destOrd="0" presId="urn:microsoft.com/office/officeart/2008/layout/LinedList"/>
    <dgm:cxn modelId="{18211565-5C72-4FE4-B488-8D448B2A7735}" type="presParOf" srcId="{6DC369F1-5617-472E-9CE6-174E96701C50}" destId="{D07A5DE0-5F2B-4450-9DFC-B7A7B89A8FEB}" srcOrd="0" destOrd="0" presId="urn:microsoft.com/office/officeart/2008/layout/LinedList"/>
    <dgm:cxn modelId="{63BA2603-CC4A-4B9D-93FB-9205E6E90330}" type="presParOf" srcId="{6DC369F1-5617-472E-9CE6-174E96701C50}" destId="{1C6AFDD7-0C0A-4078-819B-39C055E82C38}" srcOrd="1" destOrd="0" presId="urn:microsoft.com/office/officeart/2008/layout/LinedList"/>
    <dgm:cxn modelId="{CA0458C2-E745-4412-8151-29F24EC9B972}" type="presParOf" srcId="{766CE874-78F6-419F-90AF-15F66FC44E4B}" destId="{642E2BA2-65FE-41D7-BF28-F26FE06F33E3}" srcOrd="10" destOrd="0" presId="urn:microsoft.com/office/officeart/2008/layout/LinedList"/>
    <dgm:cxn modelId="{1E3D9752-4E19-4645-9A08-E3EB96862834}" type="presParOf" srcId="{766CE874-78F6-419F-90AF-15F66FC44E4B}" destId="{2A8DF1F2-9049-4BA3-A012-9F554FE9F3CD}" srcOrd="11" destOrd="0" presId="urn:microsoft.com/office/officeart/2008/layout/LinedList"/>
    <dgm:cxn modelId="{22FFB1C9-213E-4215-BFC9-8F8AE51561AB}" type="presParOf" srcId="{2A8DF1F2-9049-4BA3-A012-9F554FE9F3CD}" destId="{CE2B101B-9F6E-4222-AE75-4B55A32A3B91}" srcOrd="0" destOrd="0" presId="urn:microsoft.com/office/officeart/2008/layout/LinedList"/>
    <dgm:cxn modelId="{2F40D9EE-1887-4E66-9D2B-2CDE87BCC2EF}" type="presParOf" srcId="{2A8DF1F2-9049-4BA3-A012-9F554FE9F3CD}" destId="{F631A89D-1F12-491D-B113-FC44A67F2FC9}" srcOrd="1" destOrd="0" presId="urn:microsoft.com/office/officeart/2008/layout/LinedList"/>
    <dgm:cxn modelId="{87D2859E-B497-48D6-AA48-2A1BFF08DF4C}" type="presParOf" srcId="{766CE874-78F6-419F-90AF-15F66FC44E4B}" destId="{7101B03D-5738-4B1D-8406-4C4EDF9B43EA}" srcOrd="12" destOrd="0" presId="urn:microsoft.com/office/officeart/2008/layout/LinedList"/>
    <dgm:cxn modelId="{7E197582-2698-470B-923A-0371065EE0BF}" type="presParOf" srcId="{766CE874-78F6-419F-90AF-15F66FC44E4B}" destId="{C28041A7-87A8-44D0-AE11-7D389C9075AA}" srcOrd="13" destOrd="0" presId="urn:microsoft.com/office/officeart/2008/layout/LinedList"/>
    <dgm:cxn modelId="{E0C15042-EF3F-4508-8911-A4CB119C972E}" type="presParOf" srcId="{C28041A7-87A8-44D0-AE11-7D389C9075AA}" destId="{123C36F6-6F64-4607-939B-DBB807BF5331}" srcOrd="0" destOrd="0" presId="urn:microsoft.com/office/officeart/2008/layout/LinedList"/>
    <dgm:cxn modelId="{39562410-B88A-471B-9601-15A6D02521C3}" type="presParOf" srcId="{C28041A7-87A8-44D0-AE11-7D389C9075AA}" destId="{A0E51700-4813-45CF-BFFD-C2F465C7D73E}" srcOrd="1" destOrd="0" presId="urn:microsoft.com/office/officeart/2008/layout/LinedList"/>
    <dgm:cxn modelId="{7DDCD270-F538-4CC6-B3D0-551A3D166B04}" type="presParOf" srcId="{766CE874-78F6-419F-90AF-15F66FC44E4B}" destId="{235E98FC-CF9D-4866-A2FD-D051340755AB}" srcOrd="14" destOrd="0" presId="urn:microsoft.com/office/officeart/2008/layout/LinedList"/>
    <dgm:cxn modelId="{30745AE7-C373-410D-8C55-19FEBB0C97B4}" type="presParOf" srcId="{766CE874-78F6-419F-90AF-15F66FC44E4B}" destId="{7EF2797B-0519-469B-B57A-28D627B96AA0}" srcOrd="15" destOrd="0" presId="urn:microsoft.com/office/officeart/2008/layout/LinedList"/>
    <dgm:cxn modelId="{2E1EC15A-20B5-4B01-86F3-4A3EFBE6785F}" type="presParOf" srcId="{7EF2797B-0519-469B-B57A-28D627B96AA0}" destId="{FC223C61-FD0A-4E1D-8990-B070E4E4D251}" srcOrd="0" destOrd="0" presId="urn:microsoft.com/office/officeart/2008/layout/LinedList"/>
    <dgm:cxn modelId="{5D1061A2-0516-4545-9C77-4AC5FDAC1E9C}" type="presParOf" srcId="{7EF2797B-0519-469B-B57A-28D627B96AA0}" destId="{4BDC3369-6779-4ACF-A07A-1F66E048F6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3B2D8-F436-493F-B1E2-F20ABE7020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5DD18D-E542-4EBC-850D-C0614BBEE981}">
      <dgm:prSet/>
      <dgm:spPr/>
      <dgm:t>
        <a:bodyPr/>
        <a:lstStyle/>
        <a:p>
          <a:r>
            <a:rPr lang="en-US"/>
            <a:t>Pay attention to your symptoms</a:t>
          </a:r>
        </a:p>
      </dgm:t>
    </dgm:pt>
    <dgm:pt modelId="{5DFC15DA-8E74-43EE-992F-109FD02C693F}" type="parTrans" cxnId="{8DB84BD7-C7E0-4256-B220-3F28C02A5A90}">
      <dgm:prSet/>
      <dgm:spPr/>
      <dgm:t>
        <a:bodyPr/>
        <a:lstStyle/>
        <a:p>
          <a:endParaRPr lang="en-US"/>
        </a:p>
      </dgm:t>
    </dgm:pt>
    <dgm:pt modelId="{B0FA02F4-2187-4663-8ABC-F00030F5EF34}" type="sibTrans" cxnId="{8DB84BD7-C7E0-4256-B220-3F28C02A5A90}">
      <dgm:prSet/>
      <dgm:spPr/>
      <dgm:t>
        <a:bodyPr/>
        <a:lstStyle/>
        <a:p>
          <a:endParaRPr lang="en-US"/>
        </a:p>
      </dgm:t>
    </dgm:pt>
    <dgm:pt modelId="{10E2939B-A61D-4C4D-9123-6A6D1E356339}">
      <dgm:prSet/>
      <dgm:spPr/>
      <dgm:t>
        <a:bodyPr/>
        <a:lstStyle/>
        <a:p>
          <a:r>
            <a:rPr lang="en-US"/>
            <a:t>Describe them objectively</a:t>
          </a:r>
        </a:p>
      </dgm:t>
    </dgm:pt>
    <dgm:pt modelId="{464BAD3D-A0A4-48CF-ADC7-CC5AE02E5CA5}" type="parTrans" cxnId="{82D30863-33C5-453C-91DF-A6DFAD4AFE94}">
      <dgm:prSet/>
      <dgm:spPr/>
      <dgm:t>
        <a:bodyPr/>
        <a:lstStyle/>
        <a:p>
          <a:endParaRPr lang="en-US"/>
        </a:p>
      </dgm:t>
    </dgm:pt>
    <dgm:pt modelId="{8F1EB45E-D2F2-4AFF-B271-ECEF61192EF8}" type="sibTrans" cxnId="{82D30863-33C5-453C-91DF-A6DFAD4AFE94}">
      <dgm:prSet/>
      <dgm:spPr/>
      <dgm:t>
        <a:bodyPr/>
        <a:lstStyle/>
        <a:p>
          <a:endParaRPr lang="en-US"/>
        </a:p>
      </dgm:t>
    </dgm:pt>
    <dgm:pt modelId="{8C49D8DF-15A1-43DF-8986-D801F5F1180C}">
      <dgm:prSet/>
      <dgm:spPr/>
      <dgm:t>
        <a:bodyPr/>
        <a:lstStyle/>
        <a:p>
          <a:r>
            <a:rPr lang="en-US"/>
            <a:t>Screening tests</a:t>
          </a:r>
        </a:p>
      </dgm:t>
    </dgm:pt>
    <dgm:pt modelId="{B8D89E01-EBDB-4FBE-80B4-02BBD683FF9C}" type="parTrans" cxnId="{4F792641-6664-4398-B341-353B66DD660A}">
      <dgm:prSet/>
      <dgm:spPr/>
      <dgm:t>
        <a:bodyPr/>
        <a:lstStyle/>
        <a:p>
          <a:endParaRPr lang="en-US"/>
        </a:p>
      </dgm:t>
    </dgm:pt>
    <dgm:pt modelId="{7FFA4916-360B-4AFE-9BE6-AD049AA536D4}" type="sibTrans" cxnId="{4F792641-6664-4398-B341-353B66DD660A}">
      <dgm:prSet/>
      <dgm:spPr/>
      <dgm:t>
        <a:bodyPr/>
        <a:lstStyle/>
        <a:p>
          <a:endParaRPr lang="en-US"/>
        </a:p>
      </dgm:t>
    </dgm:pt>
    <dgm:pt modelId="{F5AB8E4D-42A0-44E4-8389-E675E4F8C4D3}" type="pres">
      <dgm:prSet presAssocID="{0403B2D8-F436-493F-B1E2-F20ABE702065}" presName="root" presStyleCnt="0">
        <dgm:presLayoutVars>
          <dgm:dir/>
          <dgm:resizeHandles val="exact"/>
        </dgm:presLayoutVars>
      </dgm:prSet>
      <dgm:spPr/>
    </dgm:pt>
    <dgm:pt modelId="{4EB57F98-31F4-4BAB-896C-B1F14C4C9D5E}" type="pres">
      <dgm:prSet presAssocID="{105DD18D-E542-4EBC-850D-C0614BBEE981}" presName="compNode" presStyleCnt="0"/>
      <dgm:spPr/>
    </dgm:pt>
    <dgm:pt modelId="{0F7D8532-0BE4-433B-A8CA-202461812C43}" type="pres">
      <dgm:prSet presAssocID="{105DD18D-E542-4EBC-850D-C0614BBEE981}" presName="bgRect" presStyleLbl="bgShp" presStyleIdx="0" presStyleCnt="3"/>
      <dgm:spPr/>
    </dgm:pt>
    <dgm:pt modelId="{51EC1E96-1FEB-49DC-97B7-2708ED4FFDDB}" type="pres">
      <dgm:prSet presAssocID="{105DD18D-E542-4EBC-850D-C0614BBEE9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E564640-AAA5-4AFB-8833-EB8C8A95F855}" type="pres">
      <dgm:prSet presAssocID="{105DD18D-E542-4EBC-850D-C0614BBEE981}" presName="spaceRect" presStyleCnt="0"/>
      <dgm:spPr/>
    </dgm:pt>
    <dgm:pt modelId="{E6D3D149-BF48-497A-9961-51DAC2B85679}" type="pres">
      <dgm:prSet presAssocID="{105DD18D-E542-4EBC-850D-C0614BBEE981}" presName="parTx" presStyleLbl="revTx" presStyleIdx="0" presStyleCnt="3">
        <dgm:presLayoutVars>
          <dgm:chMax val="0"/>
          <dgm:chPref val="0"/>
        </dgm:presLayoutVars>
      </dgm:prSet>
      <dgm:spPr/>
    </dgm:pt>
    <dgm:pt modelId="{E44E8333-A064-4CF0-89E1-9F446CCAAE85}" type="pres">
      <dgm:prSet presAssocID="{B0FA02F4-2187-4663-8ABC-F00030F5EF34}" presName="sibTrans" presStyleCnt="0"/>
      <dgm:spPr/>
    </dgm:pt>
    <dgm:pt modelId="{9EF530C0-BF7D-4D75-A66C-90C69C03E4EC}" type="pres">
      <dgm:prSet presAssocID="{10E2939B-A61D-4C4D-9123-6A6D1E356339}" presName="compNode" presStyleCnt="0"/>
      <dgm:spPr/>
    </dgm:pt>
    <dgm:pt modelId="{AEB1B780-8ABD-4B7A-9E4A-58F219C3A333}" type="pres">
      <dgm:prSet presAssocID="{10E2939B-A61D-4C4D-9123-6A6D1E356339}" presName="bgRect" presStyleLbl="bgShp" presStyleIdx="1" presStyleCnt="3"/>
      <dgm:spPr/>
    </dgm:pt>
    <dgm:pt modelId="{4615CF35-6CF9-4904-A693-3F069A5B2757}" type="pres">
      <dgm:prSet presAssocID="{10E2939B-A61D-4C4D-9123-6A6D1E3563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863A220-6D79-4717-B98C-C88805326B20}" type="pres">
      <dgm:prSet presAssocID="{10E2939B-A61D-4C4D-9123-6A6D1E356339}" presName="spaceRect" presStyleCnt="0"/>
      <dgm:spPr/>
    </dgm:pt>
    <dgm:pt modelId="{BEF59D49-7ED5-4A93-BC7B-C4477958F5BB}" type="pres">
      <dgm:prSet presAssocID="{10E2939B-A61D-4C4D-9123-6A6D1E356339}" presName="parTx" presStyleLbl="revTx" presStyleIdx="1" presStyleCnt="3">
        <dgm:presLayoutVars>
          <dgm:chMax val="0"/>
          <dgm:chPref val="0"/>
        </dgm:presLayoutVars>
      </dgm:prSet>
      <dgm:spPr/>
    </dgm:pt>
    <dgm:pt modelId="{CAE8B792-D9CE-401A-B98B-A275830207B0}" type="pres">
      <dgm:prSet presAssocID="{8F1EB45E-D2F2-4AFF-B271-ECEF61192EF8}" presName="sibTrans" presStyleCnt="0"/>
      <dgm:spPr/>
    </dgm:pt>
    <dgm:pt modelId="{35C5A902-B616-4B01-A689-C128150B1688}" type="pres">
      <dgm:prSet presAssocID="{8C49D8DF-15A1-43DF-8986-D801F5F1180C}" presName="compNode" presStyleCnt="0"/>
      <dgm:spPr/>
    </dgm:pt>
    <dgm:pt modelId="{475A794F-BBC0-4F2E-88AC-5B498C8D4EDB}" type="pres">
      <dgm:prSet presAssocID="{8C49D8DF-15A1-43DF-8986-D801F5F1180C}" presName="bgRect" presStyleLbl="bgShp" presStyleIdx="2" presStyleCnt="3"/>
      <dgm:spPr/>
    </dgm:pt>
    <dgm:pt modelId="{5507CEBF-CB34-4049-B4A6-BF618D4C7189}" type="pres">
      <dgm:prSet presAssocID="{8C49D8DF-15A1-43DF-8986-D801F5F118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3A8216A1-1AA3-4B04-97E7-DC779E0FDFCE}" type="pres">
      <dgm:prSet presAssocID="{8C49D8DF-15A1-43DF-8986-D801F5F1180C}" presName="spaceRect" presStyleCnt="0"/>
      <dgm:spPr/>
    </dgm:pt>
    <dgm:pt modelId="{CC6A34C0-B2A7-4D36-87D4-3562D70F23F3}" type="pres">
      <dgm:prSet presAssocID="{8C49D8DF-15A1-43DF-8986-D801F5F1180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792641-6664-4398-B341-353B66DD660A}" srcId="{0403B2D8-F436-493F-B1E2-F20ABE702065}" destId="{8C49D8DF-15A1-43DF-8986-D801F5F1180C}" srcOrd="2" destOrd="0" parTransId="{B8D89E01-EBDB-4FBE-80B4-02BBD683FF9C}" sibTransId="{7FFA4916-360B-4AFE-9BE6-AD049AA536D4}"/>
    <dgm:cxn modelId="{82D30863-33C5-453C-91DF-A6DFAD4AFE94}" srcId="{0403B2D8-F436-493F-B1E2-F20ABE702065}" destId="{10E2939B-A61D-4C4D-9123-6A6D1E356339}" srcOrd="1" destOrd="0" parTransId="{464BAD3D-A0A4-48CF-ADC7-CC5AE02E5CA5}" sibTransId="{8F1EB45E-D2F2-4AFF-B271-ECEF61192EF8}"/>
    <dgm:cxn modelId="{B930C970-4B28-4E33-BC8F-A0C47EDA7816}" type="presOf" srcId="{10E2939B-A61D-4C4D-9123-6A6D1E356339}" destId="{BEF59D49-7ED5-4A93-BC7B-C4477958F5BB}" srcOrd="0" destOrd="0" presId="urn:microsoft.com/office/officeart/2018/2/layout/IconVerticalSolidList"/>
    <dgm:cxn modelId="{7ED85C90-2D5A-4BD7-8786-2DD577C91D14}" type="presOf" srcId="{8C49D8DF-15A1-43DF-8986-D801F5F1180C}" destId="{CC6A34C0-B2A7-4D36-87D4-3562D70F23F3}" srcOrd="0" destOrd="0" presId="urn:microsoft.com/office/officeart/2018/2/layout/IconVerticalSolidList"/>
    <dgm:cxn modelId="{8DB84BD7-C7E0-4256-B220-3F28C02A5A90}" srcId="{0403B2D8-F436-493F-B1E2-F20ABE702065}" destId="{105DD18D-E542-4EBC-850D-C0614BBEE981}" srcOrd="0" destOrd="0" parTransId="{5DFC15DA-8E74-43EE-992F-109FD02C693F}" sibTransId="{B0FA02F4-2187-4663-8ABC-F00030F5EF34}"/>
    <dgm:cxn modelId="{841C69EB-59B9-4147-8F8C-FBAF65DCD20B}" type="presOf" srcId="{105DD18D-E542-4EBC-850D-C0614BBEE981}" destId="{E6D3D149-BF48-497A-9961-51DAC2B85679}" srcOrd="0" destOrd="0" presId="urn:microsoft.com/office/officeart/2018/2/layout/IconVerticalSolidList"/>
    <dgm:cxn modelId="{723457F7-4AF5-4861-A4DC-C999421514B5}" type="presOf" srcId="{0403B2D8-F436-493F-B1E2-F20ABE702065}" destId="{F5AB8E4D-42A0-44E4-8389-E675E4F8C4D3}" srcOrd="0" destOrd="0" presId="urn:microsoft.com/office/officeart/2018/2/layout/IconVerticalSolidList"/>
    <dgm:cxn modelId="{2FCD6C9D-ADF2-4F65-8840-090874DFD3F8}" type="presParOf" srcId="{F5AB8E4D-42A0-44E4-8389-E675E4F8C4D3}" destId="{4EB57F98-31F4-4BAB-896C-B1F14C4C9D5E}" srcOrd="0" destOrd="0" presId="urn:microsoft.com/office/officeart/2018/2/layout/IconVerticalSolidList"/>
    <dgm:cxn modelId="{0DF06408-45B4-49D3-9D49-2B4871EEA18B}" type="presParOf" srcId="{4EB57F98-31F4-4BAB-896C-B1F14C4C9D5E}" destId="{0F7D8532-0BE4-433B-A8CA-202461812C43}" srcOrd="0" destOrd="0" presId="urn:microsoft.com/office/officeart/2018/2/layout/IconVerticalSolidList"/>
    <dgm:cxn modelId="{BCCE71DA-531F-441D-9FFD-8234E3665C6E}" type="presParOf" srcId="{4EB57F98-31F4-4BAB-896C-B1F14C4C9D5E}" destId="{51EC1E96-1FEB-49DC-97B7-2708ED4FFDDB}" srcOrd="1" destOrd="0" presId="urn:microsoft.com/office/officeart/2018/2/layout/IconVerticalSolidList"/>
    <dgm:cxn modelId="{C0FB0CE0-EFE4-4AC5-8DD8-41C04A571D80}" type="presParOf" srcId="{4EB57F98-31F4-4BAB-896C-B1F14C4C9D5E}" destId="{6E564640-AAA5-4AFB-8833-EB8C8A95F855}" srcOrd="2" destOrd="0" presId="urn:microsoft.com/office/officeart/2018/2/layout/IconVerticalSolidList"/>
    <dgm:cxn modelId="{432A3CE7-E682-405F-A805-316D0E0AB244}" type="presParOf" srcId="{4EB57F98-31F4-4BAB-896C-B1F14C4C9D5E}" destId="{E6D3D149-BF48-497A-9961-51DAC2B85679}" srcOrd="3" destOrd="0" presId="urn:microsoft.com/office/officeart/2018/2/layout/IconVerticalSolidList"/>
    <dgm:cxn modelId="{9602A8B9-F258-4B80-BFFD-4610CA913201}" type="presParOf" srcId="{F5AB8E4D-42A0-44E4-8389-E675E4F8C4D3}" destId="{E44E8333-A064-4CF0-89E1-9F446CCAAE85}" srcOrd="1" destOrd="0" presId="urn:microsoft.com/office/officeart/2018/2/layout/IconVerticalSolidList"/>
    <dgm:cxn modelId="{5E51B8A8-7219-4FA3-A0A2-A99357E6512A}" type="presParOf" srcId="{F5AB8E4D-42A0-44E4-8389-E675E4F8C4D3}" destId="{9EF530C0-BF7D-4D75-A66C-90C69C03E4EC}" srcOrd="2" destOrd="0" presId="urn:microsoft.com/office/officeart/2018/2/layout/IconVerticalSolidList"/>
    <dgm:cxn modelId="{7CDEA4FC-2EAB-45DC-9968-2748DF41C1EF}" type="presParOf" srcId="{9EF530C0-BF7D-4D75-A66C-90C69C03E4EC}" destId="{AEB1B780-8ABD-4B7A-9E4A-58F219C3A333}" srcOrd="0" destOrd="0" presId="urn:microsoft.com/office/officeart/2018/2/layout/IconVerticalSolidList"/>
    <dgm:cxn modelId="{7F77EFA9-5409-41C5-A976-D2CCB1DA70F5}" type="presParOf" srcId="{9EF530C0-BF7D-4D75-A66C-90C69C03E4EC}" destId="{4615CF35-6CF9-4904-A693-3F069A5B2757}" srcOrd="1" destOrd="0" presId="urn:microsoft.com/office/officeart/2018/2/layout/IconVerticalSolidList"/>
    <dgm:cxn modelId="{BC132C9D-64D3-4134-9C5A-D4EC4F3EAD7F}" type="presParOf" srcId="{9EF530C0-BF7D-4D75-A66C-90C69C03E4EC}" destId="{8863A220-6D79-4717-B98C-C88805326B20}" srcOrd="2" destOrd="0" presId="urn:microsoft.com/office/officeart/2018/2/layout/IconVerticalSolidList"/>
    <dgm:cxn modelId="{2BB26F11-35E9-41CB-BC69-96081C5E7272}" type="presParOf" srcId="{9EF530C0-BF7D-4D75-A66C-90C69C03E4EC}" destId="{BEF59D49-7ED5-4A93-BC7B-C4477958F5BB}" srcOrd="3" destOrd="0" presId="urn:microsoft.com/office/officeart/2018/2/layout/IconVerticalSolidList"/>
    <dgm:cxn modelId="{715CABFD-1DAB-47F4-BE7C-2BB742056B51}" type="presParOf" srcId="{F5AB8E4D-42A0-44E4-8389-E675E4F8C4D3}" destId="{CAE8B792-D9CE-401A-B98B-A275830207B0}" srcOrd="3" destOrd="0" presId="urn:microsoft.com/office/officeart/2018/2/layout/IconVerticalSolidList"/>
    <dgm:cxn modelId="{ABFF5ED5-5F7D-4CA0-9785-61781D45F95E}" type="presParOf" srcId="{F5AB8E4D-42A0-44E4-8389-E675E4F8C4D3}" destId="{35C5A902-B616-4B01-A689-C128150B1688}" srcOrd="4" destOrd="0" presId="urn:microsoft.com/office/officeart/2018/2/layout/IconVerticalSolidList"/>
    <dgm:cxn modelId="{ACD69F10-95B7-48D2-812E-5B20A1A7A163}" type="presParOf" srcId="{35C5A902-B616-4B01-A689-C128150B1688}" destId="{475A794F-BBC0-4F2E-88AC-5B498C8D4EDB}" srcOrd="0" destOrd="0" presId="urn:microsoft.com/office/officeart/2018/2/layout/IconVerticalSolidList"/>
    <dgm:cxn modelId="{64E708D4-405E-463D-BCB0-261CDD0A87C0}" type="presParOf" srcId="{35C5A902-B616-4B01-A689-C128150B1688}" destId="{5507CEBF-CB34-4049-B4A6-BF618D4C7189}" srcOrd="1" destOrd="0" presId="urn:microsoft.com/office/officeart/2018/2/layout/IconVerticalSolidList"/>
    <dgm:cxn modelId="{F45BA352-1496-4129-A3EE-BF1C9EAAA70A}" type="presParOf" srcId="{35C5A902-B616-4B01-A689-C128150B1688}" destId="{3A8216A1-1AA3-4B04-97E7-DC779E0FDFCE}" srcOrd="2" destOrd="0" presId="urn:microsoft.com/office/officeart/2018/2/layout/IconVerticalSolidList"/>
    <dgm:cxn modelId="{830E1F8C-CE16-441A-A387-1F4DE123FAE2}" type="presParOf" srcId="{35C5A902-B616-4B01-A689-C128150B1688}" destId="{CC6A34C0-B2A7-4D36-87D4-3562D70F23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DF5DC-505D-4EE3-AF0A-CFB5B7C82D9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1BA1D6-6DE3-4E5B-A79B-217F3FB3B13B}">
      <dgm:prSet phldrT="[Text]"/>
      <dgm:spPr/>
      <dgm:t>
        <a:bodyPr/>
        <a:lstStyle/>
        <a:p>
          <a:r>
            <a:rPr lang="en-US" dirty="0"/>
            <a:t>Mindfulness</a:t>
          </a:r>
        </a:p>
      </dgm:t>
    </dgm:pt>
    <dgm:pt modelId="{BF7017FD-C4AD-4B9B-B324-51A2B4AEE1B4}" type="parTrans" cxnId="{DA39AC76-8F03-44B8-AED5-04509321E6B2}">
      <dgm:prSet/>
      <dgm:spPr/>
      <dgm:t>
        <a:bodyPr/>
        <a:lstStyle/>
        <a:p>
          <a:endParaRPr lang="en-US"/>
        </a:p>
      </dgm:t>
    </dgm:pt>
    <dgm:pt modelId="{FAF844A8-6D9B-4CC5-BA53-95617E428F5D}" type="sibTrans" cxnId="{DA39AC76-8F03-44B8-AED5-04509321E6B2}">
      <dgm:prSet/>
      <dgm:spPr/>
      <dgm:t>
        <a:bodyPr/>
        <a:lstStyle/>
        <a:p>
          <a:endParaRPr lang="en-US"/>
        </a:p>
      </dgm:t>
    </dgm:pt>
    <dgm:pt modelId="{E4BA593A-9E03-4797-A14F-F0F83B2E6D87}">
      <dgm:prSet phldrT="[Text]"/>
      <dgm:spPr/>
      <dgm:t>
        <a:bodyPr/>
        <a:lstStyle/>
        <a:p>
          <a:r>
            <a:rPr lang="en-US"/>
            <a:t>Meditation</a:t>
          </a:r>
        </a:p>
      </dgm:t>
    </dgm:pt>
    <dgm:pt modelId="{6743387D-EBE3-4460-BADF-BEDA69BF5563}" type="parTrans" cxnId="{98B06520-5C0D-409D-87DC-8CCAF4AE1E10}">
      <dgm:prSet/>
      <dgm:spPr/>
      <dgm:t>
        <a:bodyPr/>
        <a:lstStyle/>
        <a:p>
          <a:endParaRPr lang="en-US"/>
        </a:p>
      </dgm:t>
    </dgm:pt>
    <dgm:pt modelId="{E4BAE356-1AEA-4BE6-AC58-3B19423C73F1}" type="sibTrans" cxnId="{98B06520-5C0D-409D-87DC-8CCAF4AE1E10}">
      <dgm:prSet/>
      <dgm:spPr/>
      <dgm:t>
        <a:bodyPr/>
        <a:lstStyle/>
        <a:p>
          <a:endParaRPr lang="en-US"/>
        </a:p>
      </dgm:t>
    </dgm:pt>
    <dgm:pt modelId="{B22CAB32-AB32-451A-93C7-EC44D49DBAB3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5AF95F88-E6D4-4076-9148-A28C95493993}" type="parTrans" cxnId="{6498B5BA-0F04-437D-A7BB-E34ACA2A88F2}">
      <dgm:prSet/>
      <dgm:spPr/>
      <dgm:t>
        <a:bodyPr/>
        <a:lstStyle/>
        <a:p>
          <a:endParaRPr lang="en-US"/>
        </a:p>
      </dgm:t>
    </dgm:pt>
    <dgm:pt modelId="{FFC6B275-2F63-4330-9A6B-E9026D688906}" type="sibTrans" cxnId="{6498B5BA-0F04-437D-A7BB-E34ACA2A88F2}">
      <dgm:prSet/>
      <dgm:spPr/>
      <dgm:t>
        <a:bodyPr/>
        <a:lstStyle/>
        <a:p>
          <a:endParaRPr lang="en-US"/>
        </a:p>
      </dgm:t>
    </dgm:pt>
    <dgm:pt modelId="{11942B13-0BD3-42FB-BC86-59B475EAEDB7}">
      <dgm:prSet phldrT="[Text]"/>
      <dgm:spPr/>
      <dgm:t>
        <a:bodyPr/>
        <a:lstStyle/>
        <a:p>
          <a:r>
            <a:rPr lang="en-US" dirty="0"/>
            <a:t>Counselling</a:t>
          </a:r>
        </a:p>
      </dgm:t>
    </dgm:pt>
    <dgm:pt modelId="{1D9331F3-CF8D-4F82-9E14-D063F85CBCA0}" type="parTrans" cxnId="{72321C86-2BD2-4984-8BE8-183F8B87FD42}">
      <dgm:prSet/>
      <dgm:spPr/>
      <dgm:t>
        <a:bodyPr/>
        <a:lstStyle/>
        <a:p>
          <a:endParaRPr lang="en-US"/>
        </a:p>
      </dgm:t>
    </dgm:pt>
    <dgm:pt modelId="{56DB2BD9-88E4-4088-ACDB-293AD6D42F21}" type="sibTrans" cxnId="{72321C86-2BD2-4984-8BE8-183F8B87FD42}">
      <dgm:prSet/>
      <dgm:spPr/>
      <dgm:t>
        <a:bodyPr/>
        <a:lstStyle/>
        <a:p>
          <a:endParaRPr lang="en-US"/>
        </a:p>
      </dgm:t>
    </dgm:pt>
    <dgm:pt modelId="{050FEE5F-7059-48DA-ABDC-A53F0705EC1C}">
      <dgm:prSet phldrT="[Text]"/>
      <dgm:spPr/>
      <dgm:t>
        <a:bodyPr/>
        <a:lstStyle/>
        <a:p>
          <a:r>
            <a:rPr lang="en-US" dirty="0"/>
            <a:t>Psychology</a:t>
          </a:r>
        </a:p>
      </dgm:t>
    </dgm:pt>
    <dgm:pt modelId="{7D948BE5-5682-4FCA-A103-40F7EB02FC98}" type="parTrans" cxnId="{7DF6AA4C-0CB8-49AE-88AB-912A442D41BF}">
      <dgm:prSet/>
      <dgm:spPr/>
      <dgm:t>
        <a:bodyPr/>
        <a:lstStyle/>
        <a:p>
          <a:endParaRPr lang="en-US"/>
        </a:p>
      </dgm:t>
    </dgm:pt>
    <dgm:pt modelId="{E7300BDE-E570-4816-8989-E2C7341E0113}" type="sibTrans" cxnId="{7DF6AA4C-0CB8-49AE-88AB-912A442D41BF}">
      <dgm:prSet/>
      <dgm:spPr/>
      <dgm:t>
        <a:bodyPr/>
        <a:lstStyle/>
        <a:p>
          <a:endParaRPr lang="en-US"/>
        </a:p>
      </dgm:t>
    </dgm:pt>
    <dgm:pt modelId="{BE384E43-2641-4652-866A-D7F673E281DA}">
      <dgm:prSet phldrT="[Text]"/>
      <dgm:spPr/>
      <dgm:t>
        <a:bodyPr/>
        <a:lstStyle/>
        <a:p>
          <a:r>
            <a:rPr lang="en-US" dirty="0"/>
            <a:t>Medications</a:t>
          </a:r>
        </a:p>
      </dgm:t>
    </dgm:pt>
    <dgm:pt modelId="{2BBCFA78-C015-4A81-A05D-BC4CC9ADEAD6}" type="parTrans" cxnId="{6DECD68B-46F6-457B-9552-42DB0D6E91B7}">
      <dgm:prSet/>
      <dgm:spPr/>
      <dgm:t>
        <a:bodyPr/>
        <a:lstStyle/>
        <a:p>
          <a:endParaRPr lang="en-US"/>
        </a:p>
      </dgm:t>
    </dgm:pt>
    <dgm:pt modelId="{9969BA35-8FE5-406D-9BF2-F497483B8CB3}" type="sibTrans" cxnId="{6DECD68B-46F6-457B-9552-42DB0D6E91B7}">
      <dgm:prSet/>
      <dgm:spPr/>
      <dgm:t>
        <a:bodyPr/>
        <a:lstStyle/>
        <a:p>
          <a:endParaRPr lang="en-US"/>
        </a:p>
      </dgm:t>
    </dgm:pt>
    <dgm:pt modelId="{1B764831-9925-41F9-AAF7-26F5DE228A82}">
      <dgm:prSet/>
      <dgm:spPr/>
      <dgm:t>
        <a:bodyPr/>
        <a:lstStyle/>
        <a:p>
          <a:r>
            <a:rPr lang="en-US"/>
            <a:t>Body scan/Progressive muscle relaxation</a:t>
          </a:r>
        </a:p>
      </dgm:t>
    </dgm:pt>
    <dgm:pt modelId="{DD1DCAA8-D9B2-47FF-A5FE-E1368240A901}" type="parTrans" cxnId="{F2AE2C97-0BFD-4DF7-9D05-20A0441DE250}">
      <dgm:prSet/>
      <dgm:spPr/>
      <dgm:t>
        <a:bodyPr/>
        <a:lstStyle/>
        <a:p>
          <a:endParaRPr lang="en-US"/>
        </a:p>
      </dgm:t>
    </dgm:pt>
    <dgm:pt modelId="{F947BB2E-65F1-40A6-BC93-BEBEA2D71698}" type="sibTrans" cxnId="{F2AE2C97-0BFD-4DF7-9D05-20A0441DE250}">
      <dgm:prSet/>
      <dgm:spPr/>
      <dgm:t>
        <a:bodyPr/>
        <a:lstStyle/>
        <a:p>
          <a:endParaRPr lang="en-US"/>
        </a:p>
      </dgm:t>
    </dgm:pt>
    <dgm:pt modelId="{A3206C86-FC17-4383-8715-5B612031E3D3}">
      <dgm:prSet/>
      <dgm:spPr/>
      <dgm:t>
        <a:bodyPr/>
        <a:lstStyle/>
        <a:p>
          <a:r>
            <a:rPr lang="en-US" dirty="0"/>
            <a:t>Yoga/Tai chi /qui gong</a:t>
          </a:r>
        </a:p>
      </dgm:t>
    </dgm:pt>
    <dgm:pt modelId="{F07F46D4-12B3-43F7-9555-3B48218F93D1}" type="parTrans" cxnId="{19534B85-34DD-4F28-88B9-4441BDB616EA}">
      <dgm:prSet/>
      <dgm:spPr/>
      <dgm:t>
        <a:bodyPr/>
        <a:lstStyle/>
        <a:p>
          <a:endParaRPr lang="en-US"/>
        </a:p>
      </dgm:t>
    </dgm:pt>
    <dgm:pt modelId="{8AAB6DC7-7847-4CA0-B153-FD5338ADD741}" type="sibTrans" cxnId="{19534B85-34DD-4F28-88B9-4441BDB616EA}">
      <dgm:prSet/>
      <dgm:spPr/>
      <dgm:t>
        <a:bodyPr/>
        <a:lstStyle/>
        <a:p>
          <a:endParaRPr lang="en-US"/>
        </a:p>
      </dgm:t>
    </dgm:pt>
    <dgm:pt modelId="{79CA5971-9C27-4D75-9194-7B33251F163F}">
      <dgm:prSet/>
      <dgm:spPr/>
      <dgm:t>
        <a:bodyPr/>
        <a:lstStyle/>
        <a:p>
          <a:r>
            <a:rPr lang="en-US"/>
            <a:t>Breathwork</a:t>
          </a:r>
        </a:p>
      </dgm:t>
    </dgm:pt>
    <dgm:pt modelId="{2BC85EFF-F65A-4F94-B3F5-DC5A7C6B56BC}" type="parTrans" cxnId="{82F38C09-B12F-4E96-B6B7-6EDE77CEC971}">
      <dgm:prSet/>
      <dgm:spPr/>
      <dgm:t>
        <a:bodyPr/>
        <a:lstStyle/>
        <a:p>
          <a:endParaRPr lang="en-US"/>
        </a:p>
      </dgm:t>
    </dgm:pt>
    <dgm:pt modelId="{75AFE2D1-5F2E-4E0E-95DA-8677D6C0B49A}" type="sibTrans" cxnId="{82F38C09-B12F-4E96-B6B7-6EDE77CEC971}">
      <dgm:prSet/>
      <dgm:spPr/>
      <dgm:t>
        <a:bodyPr/>
        <a:lstStyle/>
        <a:p>
          <a:endParaRPr lang="en-US"/>
        </a:p>
      </dgm:t>
    </dgm:pt>
    <dgm:pt modelId="{00914B85-250C-4C8D-89CD-2CE5629CA01C}">
      <dgm:prSet/>
      <dgm:spPr/>
      <dgm:t>
        <a:bodyPr/>
        <a:lstStyle/>
        <a:p>
          <a:r>
            <a:rPr lang="en-US"/>
            <a:t>Massage</a:t>
          </a:r>
        </a:p>
      </dgm:t>
    </dgm:pt>
    <dgm:pt modelId="{D3D67BAF-477D-4AAF-A919-CCC90FC09416}" type="parTrans" cxnId="{6C718F4B-8307-47DF-B767-4FEEB7A0AE9B}">
      <dgm:prSet/>
      <dgm:spPr/>
      <dgm:t>
        <a:bodyPr/>
        <a:lstStyle/>
        <a:p>
          <a:endParaRPr lang="en-US"/>
        </a:p>
      </dgm:t>
    </dgm:pt>
    <dgm:pt modelId="{B83485A8-E0E7-4EFA-BB2F-52BADBC72FA5}" type="sibTrans" cxnId="{6C718F4B-8307-47DF-B767-4FEEB7A0AE9B}">
      <dgm:prSet/>
      <dgm:spPr/>
      <dgm:t>
        <a:bodyPr/>
        <a:lstStyle/>
        <a:p>
          <a:endParaRPr lang="en-US"/>
        </a:p>
      </dgm:t>
    </dgm:pt>
    <dgm:pt modelId="{88CC1DB0-8AA7-422E-9FA2-F8048B1AA37F}">
      <dgm:prSet/>
      <dgm:spPr/>
      <dgm:t>
        <a:bodyPr/>
        <a:lstStyle/>
        <a:p>
          <a:r>
            <a:rPr lang="en-US"/>
            <a:t>Music and art therapy</a:t>
          </a:r>
        </a:p>
      </dgm:t>
    </dgm:pt>
    <dgm:pt modelId="{8E59A3C0-B363-4F86-8DD4-B320FB50A884}" type="parTrans" cxnId="{A45CA86B-CD87-4E71-B1C7-3B6029AEB520}">
      <dgm:prSet/>
      <dgm:spPr/>
      <dgm:t>
        <a:bodyPr/>
        <a:lstStyle/>
        <a:p>
          <a:endParaRPr lang="en-US"/>
        </a:p>
      </dgm:t>
    </dgm:pt>
    <dgm:pt modelId="{2A206F88-7DFD-460F-AB64-AF5A7DF78FC4}" type="sibTrans" cxnId="{A45CA86B-CD87-4E71-B1C7-3B6029AEB520}">
      <dgm:prSet/>
      <dgm:spPr/>
      <dgm:t>
        <a:bodyPr/>
        <a:lstStyle/>
        <a:p>
          <a:endParaRPr lang="en-US"/>
        </a:p>
      </dgm:t>
    </dgm:pt>
    <dgm:pt modelId="{E5DD62F1-909E-42B0-B92A-087702645925}">
      <dgm:prSet/>
      <dgm:spPr/>
      <dgm:t>
        <a:bodyPr/>
        <a:lstStyle/>
        <a:p>
          <a:endParaRPr lang="en-US" dirty="0"/>
        </a:p>
      </dgm:t>
    </dgm:pt>
    <dgm:pt modelId="{743B4B64-DC1B-49A0-8422-9D56AC88D022}" type="parTrans" cxnId="{5D1A533B-5D08-4EA0-B003-BB1A82BA10DB}">
      <dgm:prSet/>
      <dgm:spPr/>
      <dgm:t>
        <a:bodyPr/>
        <a:lstStyle/>
        <a:p>
          <a:endParaRPr lang="en-US"/>
        </a:p>
      </dgm:t>
    </dgm:pt>
    <dgm:pt modelId="{E3359851-8DFE-457D-86CD-D4CF2D34E277}" type="sibTrans" cxnId="{5D1A533B-5D08-4EA0-B003-BB1A82BA10DB}">
      <dgm:prSet/>
      <dgm:spPr/>
      <dgm:t>
        <a:bodyPr/>
        <a:lstStyle/>
        <a:p>
          <a:endParaRPr lang="en-US"/>
        </a:p>
      </dgm:t>
    </dgm:pt>
    <dgm:pt modelId="{81D8FB3A-5945-4BD5-93A0-CD22C40796A8}">
      <dgm:prSet phldrT="[Text]"/>
      <dgm:spPr/>
      <dgm:t>
        <a:bodyPr/>
        <a:lstStyle/>
        <a:p>
          <a:r>
            <a:rPr lang="en-US" dirty="0"/>
            <a:t>Peers</a:t>
          </a:r>
        </a:p>
      </dgm:t>
    </dgm:pt>
    <dgm:pt modelId="{BA62406B-A991-4983-90EB-B0E847C075A6}" type="parTrans" cxnId="{C11C215F-21D6-4307-B016-B416EC37BE71}">
      <dgm:prSet/>
      <dgm:spPr/>
      <dgm:t>
        <a:bodyPr/>
        <a:lstStyle/>
        <a:p>
          <a:endParaRPr lang="en-US"/>
        </a:p>
      </dgm:t>
    </dgm:pt>
    <dgm:pt modelId="{16A1BA17-A6D6-4BB0-88F6-73C40B5C9325}" type="sibTrans" cxnId="{C11C215F-21D6-4307-B016-B416EC37BE71}">
      <dgm:prSet/>
      <dgm:spPr/>
      <dgm:t>
        <a:bodyPr/>
        <a:lstStyle/>
        <a:p>
          <a:endParaRPr lang="en-US"/>
        </a:p>
      </dgm:t>
    </dgm:pt>
    <dgm:pt modelId="{B750F73D-4FA5-44FB-9AC5-B9F48796CF14}" type="pres">
      <dgm:prSet presAssocID="{767DF5DC-505D-4EE3-AF0A-CFB5B7C82D92}" presName="linear" presStyleCnt="0">
        <dgm:presLayoutVars>
          <dgm:animLvl val="lvl"/>
          <dgm:resizeHandles val="exact"/>
        </dgm:presLayoutVars>
      </dgm:prSet>
      <dgm:spPr/>
    </dgm:pt>
    <dgm:pt modelId="{C3B023BC-D317-4804-98BB-10B453E73EB0}" type="pres">
      <dgm:prSet presAssocID="{E51BA1D6-6DE3-4E5B-A79B-217F3FB3B13B}" presName="parentText" presStyleLbl="node1" presStyleIdx="0" presStyleCnt="3" custLinFactNeighborY="-4153">
        <dgm:presLayoutVars>
          <dgm:chMax val="0"/>
          <dgm:bulletEnabled val="1"/>
        </dgm:presLayoutVars>
      </dgm:prSet>
      <dgm:spPr/>
    </dgm:pt>
    <dgm:pt modelId="{B7F37F29-DBE9-4EE9-88A4-BAEB4E9A7095}" type="pres">
      <dgm:prSet presAssocID="{E51BA1D6-6DE3-4E5B-A79B-217F3FB3B13B}" presName="childText" presStyleLbl="revTx" presStyleIdx="0" presStyleCnt="2">
        <dgm:presLayoutVars>
          <dgm:bulletEnabled val="1"/>
        </dgm:presLayoutVars>
      </dgm:prSet>
      <dgm:spPr/>
    </dgm:pt>
    <dgm:pt modelId="{782CF187-8E4E-499E-9D6B-2B6A22B2DF73}" type="pres">
      <dgm:prSet presAssocID="{B22CAB32-AB32-451A-93C7-EC44D49DBA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77A13E-8E77-43E0-AF59-1ED542C5A46C}" type="pres">
      <dgm:prSet presAssocID="{B22CAB32-AB32-451A-93C7-EC44D49DBAB3}" presName="childText" presStyleLbl="revTx" presStyleIdx="1" presStyleCnt="2">
        <dgm:presLayoutVars>
          <dgm:bulletEnabled val="1"/>
        </dgm:presLayoutVars>
      </dgm:prSet>
      <dgm:spPr/>
    </dgm:pt>
    <dgm:pt modelId="{95D92757-A885-46F7-BABD-F79807B92239}" type="pres">
      <dgm:prSet presAssocID="{BE384E43-2641-4652-866A-D7F673E281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796505-9F1A-4510-8DF1-8B12C23EC380}" type="presOf" srcId="{A3206C86-FC17-4383-8715-5B612031E3D3}" destId="{B7F37F29-DBE9-4EE9-88A4-BAEB4E9A7095}" srcOrd="0" destOrd="2" presId="urn:microsoft.com/office/officeart/2005/8/layout/vList2"/>
    <dgm:cxn modelId="{82F38C09-B12F-4E96-B6B7-6EDE77CEC971}" srcId="{E51BA1D6-6DE3-4E5B-A79B-217F3FB3B13B}" destId="{79CA5971-9C27-4D75-9194-7B33251F163F}" srcOrd="3" destOrd="0" parTransId="{2BC85EFF-F65A-4F94-B3F5-DC5A7C6B56BC}" sibTransId="{75AFE2D1-5F2E-4E0E-95DA-8677D6C0B49A}"/>
    <dgm:cxn modelId="{CC809D13-6A33-448B-B685-B9C656F3E278}" type="presOf" srcId="{81D8FB3A-5945-4BD5-93A0-CD22C40796A8}" destId="{D977A13E-8E77-43E0-AF59-1ED542C5A46C}" srcOrd="0" destOrd="2" presId="urn:microsoft.com/office/officeart/2005/8/layout/vList2"/>
    <dgm:cxn modelId="{346F7817-B8CA-4E9B-8CFB-1274485EB864}" type="presOf" srcId="{11942B13-0BD3-42FB-BC86-59B475EAEDB7}" destId="{D977A13E-8E77-43E0-AF59-1ED542C5A46C}" srcOrd="0" destOrd="0" presId="urn:microsoft.com/office/officeart/2005/8/layout/vList2"/>
    <dgm:cxn modelId="{98B06520-5C0D-409D-87DC-8CCAF4AE1E10}" srcId="{E51BA1D6-6DE3-4E5B-A79B-217F3FB3B13B}" destId="{E4BA593A-9E03-4797-A14F-F0F83B2E6D87}" srcOrd="0" destOrd="0" parTransId="{6743387D-EBE3-4460-BADF-BEDA69BF5563}" sibTransId="{E4BAE356-1AEA-4BE6-AC58-3B19423C73F1}"/>
    <dgm:cxn modelId="{E7F69629-B8DF-4714-87E5-088BEFC65DE6}" type="presOf" srcId="{B22CAB32-AB32-451A-93C7-EC44D49DBAB3}" destId="{782CF187-8E4E-499E-9D6B-2B6A22B2DF73}" srcOrd="0" destOrd="0" presId="urn:microsoft.com/office/officeart/2005/8/layout/vList2"/>
    <dgm:cxn modelId="{5D1A533B-5D08-4EA0-B003-BB1A82BA10DB}" srcId="{E51BA1D6-6DE3-4E5B-A79B-217F3FB3B13B}" destId="{E5DD62F1-909E-42B0-B92A-087702645925}" srcOrd="6" destOrd="0" parTransId="{743B4B64-DC1B-49A0-8422-9D56AC88D022}" sibTransId="{E3359851-8DFE-457D-86CD-D4CF2D34E277}"/>
    <dgm:cxn modelId="{C11C215F-21D6-4307-B016-B416EC37BE71}" srcId="{B22CAB32-AB32-451A-93C7-EC44D49DBAB3}" destId="{81D8FB3A-5945-4BD5-93A0-CD22C40796A8}" srcOrd="2" destOrd="0" parTransId="{BA62406B-A991-4983-90EB-B0E847C075A6}" sibTransId="{16A1BA17-A6D6-4BB0-88F6-73C40B5C9325}"/>
    <dgm:cxn modelId="{6C718F4B-8307-47DF-B767-4FEEB7A0AE9B}" srcId="{E51BA1D6-6DE3-4E5B-A79B-217F3FB3B13B}" destId="{00914B85-250C-4C8D-89CD-2CE5629CA01C}" srcOrd="4" destOrd="0" parTransId="{D3D67BAF-477D-4AAF-A919-CCC90FC09416}" sibTransId="{B83485A8-E0E7-4EFA-BB2F-52BADBC72FA5}"/>
    <dgm:cxn modelId="{A45CA86B-CD87-4E71-B1C7-3B6029AEB520}" srcId="{E51BA1D6-6DE3-4E5B-A79B-217F3FB3B13B}" destId="{88CC1DB0-8AA7-422E-9FA2-F8048B1AA37F}" srcOrd="5" destOrd="0" parTransId="{8E59A3C0-B363-4F86-8DD4-B320FB50A884}" sibTransId="{2A206F88-7DFD-460F-AB64-AF5A7DF78FC4}"/>
    <dgm:cxn modelId="{7DF6AA4C-0CB8-49AE-88AB-912A442D41BF}" srcId="{B22CAB32-AB32-451A-93C7-EC44D49DBAB3}" destId="{050FEE5F-7059-48DA-ABDC-A53F0705EC1C}" srcOrd="1" destOrd="0" parTransId="{7D948BE5-5682-4FCA-A103-40F7EB02FC98}" sibTransId="{E7300BDE-E570-4816-8989-E2C7341E0113}"/>
    <dgm:cxn modelId="{DA39AC76-8F03-44B8-AED5-04509321E6B2}" srcId="{767DF5DC-505D-4EE3-AF0A-CFB5B7C82D92}" destId="{E51BA1D6-6DE3-4E5B-A79B-217F3FB3B13B}" srcOrd="0" destOrd="0" parTransId="{BF7017FD-C4AD-4B9B-B324-51A2B4AEE1B4}" sibTransId="{FAF844A8-6D9B-4CC5-BA53-95617E428F5D}"/>
    <dgm:cxn modelId="{19534B85-34DD-4F28-88B9-4441BDB616EA}" srcId="{E51BA1D6-6DE3-4E5B-A79B-217F3FB3B13B}" destId="{A3206C86-FC17-4383-8715-5B612031E3D3}" srcOrd="2" destOrd="0" parTransId="{F07F46D4-12B3-43F7-9555-3B48218F93D1}" sibTransId="{8AAB6DC7-7847-4CA0-B153-FD5338ADD741}"/>
    <dgm:cxn modelId="{72321C86-2BD2-4984-8BE8-183F8B87FD42}" srcId="{B22CAB32-AB32-451A-93C7-EC44D49DBAB3}" destId="{11942B13-0BD3-42FB-BC86-59B475EAEDB7}" srcOrd="0" destOrd="0" parTransId="{1D9331F3-CF8D-4F82-9E14-D063F85CBCA0}" sibTransId="{56DB2BD9-88E4-4088-ACDB-293AD6D42F21}"/>
    <dgm:cxn modelId="{6DECD68B-46F6-457B-9552-42DB0D6E91B7}" srcId="{767DF5DC-505D-4EE3-AF0A-CFB5B7C82D92}" destId="{BE384E43-2641-4652-866A-D7F673E281DA}" srcOrd="2" destOrd="0" parTransId="{2BBCFA78-C015-4A81-A05D-BC4CC9ADEAD6}" sibTransId="{9969BA35-8FE5-406D-9BF2-F497483B8CB3}"/>
    <dgm:cxn modelId="{F2AE2C97-0BFD-4DF7-9D05-20A0441DE250}" srcId="{E51BA1D6-6DE3-4E5B-A79B-217F3FB3B13B}" destId="{1B764831-9925-41F9-AAF7-26F5DE228A82}" srcOrd="1" destOrd="0" parTransId="{DD1DCAA8-D9B2-47FF-A5FE-E1368240A901}" sibTransId="{F947BB2E-65F1-40A6-BC93-BEBEA2D71698}"/>
    <dgm:cxn modelId="{3AB8149D-C327-4BF9-9067-D6629B4F84FE}" type="presOf" srcId="{1B764831-9925-41F9-AAF7-26F5DE228A82}" destId="{B7F37F29-DBE9-4EE9-88A4-BAEB4E9A7095}" srcOrd="0" destOrd="1" presId="urn:microsoft.com/office/officeart/2005/8/layout/vList2"/>
    <dgm:cxn modelId="{E319C9A5-8E4F-4A6C-92DA-C3ED0A86E470}" type="presOf" srcId="{BE384E43-2641-4652-866A-D7F673E281DA}" destId="{95D92757-A885-46F7-BABD-F79807B92239}" srcOrd="0" destOrd="0" presId="urn:microsoft.com/office/officeart/2005/8/layout/vList2"/>
    <dgm:cxn modelId="{C373C2B3-1C1E-4183-B67A-19CB5FEF3C4C}" type="presOf" srcId="{E51BA1D6-6DE3-4E5B-A79B-217F3FB3B13B}" destId="{C3B023BC-D317-4804-98BB-10B453E73EB0}" srcOrd="0" destOrd="0" presId="urn:microsoft.com/office/officeart/2005/8/layout/vList2"/>
    <dgm:cxn modelId="{D1A9E4B6-F747-4822-BABD-6C0480689B44}" type="presOf" srcId="{050FEE5F-7059-48DA-ABDC-A53F0705EC1C}" destId="{D977A13E-8E77-43E0-AF59-1ED542C5A46C}" srcOrd="0" destOrd="1" presId="urn:microsoft.com/office/officeart/2005/8/layout/vList2"/>
    <dgm:cxn modelId="{6498B5BA-0F04-437D-A7BB-E34ACA2A88F2}" srcId="{767DF5DC-505D-4EE3-AF0A-CFB5B7C82D92}" destId="{B22CAB32-AB32-451A-93C7-EC44D49DBAB3}" srcOrd="1" destOrd="0" parTransId="{5AF95F88-E6D4-4076-9148-A28C95493993}" sibTransId="{FFC6B275-2F63-4330-9A6B-E9026D688906}"/>
    <dgm:cxn modelId="{612BD0BD-2872-4AC8-AE2D-31617868FC06}" type="presOf" srcId="{79CA5971-9C27-4D75-9194-7B33251F163F}" destId="{B7F37F29-DBE9-4EE9-88A4-BAEB4E9A7095}" srcOrd="0" destOrd="3" presId="urn:microsoft.com/office/officeart/2005/8/layout/vList2"/>
    <dgm:cxn modelId="{A16C4AEE-742A-4D8C-9582-A8AD1959A054}" type="presOf" srcId="{E5DD62F1-909E-42B0-B92A-087702645925}" destId="{B7F37F29-DBE9-4EE9-88A4-BAEB4E9A7095}" srcOrd="0" destOrd="6" presId="urn:microsoft.com/office/officeart/2005/8/layout/vList2"/>
    <dgm:cxn modelId="{4B65FEF7-914C-4BA2-AF43-3E56A12400CD}" type="presOf" srcId="{00914B85-250C-4C8D-89CD-2CE5629CA01C}" destId="{B7F37F29-DBE9-4EE9-88A4-BAEB4E9A7095}" srcOrd="0" destOrd="4" presId="urn:microsoft.com/office/officeart/2005/8/layout/vList2"/>
    <dgm:cxn modelId="{5D054FF8-CBE9-4D4F-8A4B-4BFF8A6C0DEF}" type="presOf" srcId="{88CC1DB0-8AA7-422E-9FA2-F8048B1AA37F}" destId="{B7F37F29-DBE9-4EE9-88A4-BAEB4E9A7095}" srcOrd="0" destOrd="5" presId="urn:microsoft.com/office/officeart/2005/8/layout/vList2"/>
    <dgm:cxn modelId="{CECB37FB-C77D-4D2C-8BEF-BC0CDEBD5232}" type="presOf" srcId="{767DF5DC-505D-4EE3-AF0A-CFB5B7C82D92}" destId="{B750F73D-4FA5-44FB-9AC5-B9F48796CF14}" srcOrd="0" destOrd="0" presId="urn:microsoft.com/office/officeart/2005/8/layout/vList2"/>
    <dgm:cxn modelId="{32B05AFE-4E2C-4030-B84E-351D218B4DAE}" type="presOf" srcId="{E4BA593A-9E03-4797-A14F-F0F83B2E6D87}" destId="{B7F37F29-DBE9-4EE9-88A4-BAEB4E9A7095}" srcOrd="0" destOrd="0" presId="urn:microsoft.com/office/officeart/2005/8/layout/vList2"/>
    <dgm:cxn modelId="{F7DE8D83-4736-4F5E-B2BC-E6D42E6FBED2}" type="presParOf" srcId="{B750F73D-4FA5-44FB-9AC5-B9F48796CF14}" destId="{C3B023BC-D317-4804-98BB-10B453E73EB0}" srcOrd="0" destOrd="0" presId="urn:microsoft.com/office/officeart/2005/8/layout/vList2"/>
    <dgm:cxn modelId="{77139193-A063-4F30-B37E-F15015FC14C2}" type="presParOf" srcId="{B750F73D-4FA5-44FB-9AC5-B9F48796CF14}" destId="{B7F37F29-DBE9-4EE9-88A4-BAEB4E9A7095}" srcOrd="1" destOrd="0" presId="urn:microsoft.com/office/officeart/2005/8/layout/vList2"/>
    <dgm:cxn modelId="{F384B8CA-422A-4293-88F0-DBA8604E1431}" type="presParOf" srcId="{B750F73D-4FA5-44FB-9AC5-B9F48796CF14}" destId="{782CF187-8E4E-499E-9D6B-2B6A22B2DF73}" srcOrd="2" destOrd="0" presId="urn:microsoft.com/office/officeart/2005/8/layout/vList2"/>
    <dgm:cxn modelId="{107CB29F-72DC-4977-8316-A40F8D679B78}" type="presParOf" srcId="{B750F73D-4FA5-44FB-9AC5-B9F48796CF14}" destId="{D977A13E-8E77-43E0-AF59-1ED542C5A46C}" srcOrd="3" destOrd="0" presId="urn:microsoft.com/office/officeart/2005/8/layout/vList2"/>
    <dgm:cxn modelId="{3AF83F0A-38B7-4C78-9EF4-608BF127E143}" type="presParOf" srcId="{B750F73D-4FA5-44FB-9AC5-B9F48796CF14}" destId="{95D92757-A885-46F7-BABD-F79807B922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ECAEB-105B-4150-A439-0B2C9A0D3ECF}">
      <dsp:nvSpPr>
        <dsp:cNvPr id="0" name=""/>
        <dsp:cNvSpPr/>
      </dsp:nvSpPr>
      <dsp:spPr>
        <a:xfrm>
          <a:off x="0" y="0"/>
          <a:ext cx="53983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935B0-EAF2-4A72-9470-D204201AA21E}">
      <dsp:nvSpPr>
        <dsp:cNvPr id="0" name=""/>
        <dsp:cNvSpPr/>
      </dsp:nvSpPr>
      <dsp:spPr>
        <a:xfrm>
          <a:off x="0" y="0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Early detection</a:t>
          </a:r>
        </a:p>
      </dsp:txBody>
      <dsp:txXfrm>
        <a:off x="0" y="0"/>
        <a:ext cx="5398337" cy="603668"/>
      </dsp:txXfrm>
    </dsp:sp>
    <dsp:sp modelId="{5C44E2DC-32F0-4160-807E-011BA9252E16}">
      <dsp:nvSpPr>
        <dsp:cNvPr id="0" name=""/>
        <dsp:cNvSpPr/>
      </dsp:nvSpPr>
      <dsp:spPr>
        <a:xfrm>
          <a:off x="0" y="603668"/>
          <a:ext cx="5398337" cy="0"/>
        </a:xfrm>
        <a:prstGeom prst="line">
          <a:avLst/>
        </a:prstGeom>
        <a:solidFill>
          <a:schemeClr val="accent2">
            <a:hueOff val="213042"/>
            <a:satOff val="147"/>
            <a:lumOff val="868"/>
            <a:alphaOff val="0"/>
          </a:schemeClr>
        </a:solidFill>
        <a:ln w="12700" cap="flat" cmpd="sng" algn="ctr">
          <a:solidFill>
            <a:schemeClr val="accent2">
              <a:hueOff val="213042"/>
              <a:satOff val="147"/>
              <a:lumOff val="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859EF-9CAA-4113-AF7D-8BAEDAE83278}">
      <dsp:nvSpPr>
        <dsp:cNvPr id="0" name=""/>
        <dsp:cNvSpPr/>
      </dsp:nvSpPr>
      <dsp:spPr>
        <a:xfrm>
          <a:off x="0" y="603668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Medication adherence</a:t>
          </a:r>
        </a:p>
      </dsp:txBody>
      <dsp:txXfrm>
        <a:off x="0" y="603668"/>
        <a:ext cx="5398337" cy="603668"/>
      </dsp:txXfrm>
    </dsp:sp>
    <dsp:sp modelId="{D64C902A-A667-4117-AEDC-F35E173B7561}">
      <dsp:nvSpPr>
        <dsp:cNvPr id="0" name=""/>
        <dsp:cNvSpPr/>
      </dsp:nvSpPr>
      <dsp:spPr>
        <a:xfrm>
          <a:off x="0" y="1207336"/>
          <a:ext cx="5398337" cy="0"/>
        </a:xfrm>
        <a:prstGeom prst="line">
          <a:avLst/>
        </a:prstGeom>
        <a:solidFill>
          <a:schemeClr val="accent2">
            <a:hueOff val="426085"/>
            <a:satOff val="295"/>
            <a:lumOff val="1737"/>
            <a:alphaOff val="0"/>
          </a:schemeClr>
        </a:solidFill>
        <a:ln w="12700" cap="flat" cmpd="sng" algn="ctr">
          <a:solidFill>
            <a:schemeClr val="accent2">
              <a:hueOff val="426085"/>
              <a:satOff val="295"/>
              <a:lumOff val="1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2256D-BCEF-4201-B8BB-34F002015DF0}">
      <dsp:nvSpPr>
        <dsp:cNvPr id="0" name=""/>
        <dsp:cNvSpPr/>
      </dsp:nvSpPr>
      <dsp:spPr>
        <a:xfrm>
          <a:off x="0" y="1207336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Immunizations/Iron deficiency</a:t>
          </a:r>
        </a:p>
      </dsp:txBody>
      <dsp:txXfrm>
        <a:off x="0" y="1207336"/>
        <a:ext cx="5398337" cy="603668"/>
      </dsp:txXfrm>
    </dsp:sp>
    <dsp:sp modelId="{1E302FC3-4909-47E1-8A9D-601D2B7FA4F4}">
      <dsp:nvSpPr>
        <dsp:cNvPr id="0" name=""/>
        <dsp:cNvSpPr/>
      </dsp:nvSpPr>
      <dsp:spPr>
        <a:xfrm>
          <a:off x="0" y="1811004"/>
          <a:ext cx="5398337" cy="0"/>
        </a:xfrm>
        <a:prstGeom prst="line">
          <a:avLst/>
        </a:prstGeom>
        <a:solidFill>
          <a:schemeClr val="accent2">
            <a:hueOff val="639127"/>
            <a:satOff val="442"/>
            <a:lumOff val="2605"/>
            <a:alphaOff val="0"/>
          </a:schemeClr>
        </a:solidFill>
        <a:ln w="12700" cap="flat" cmpd="sng" algn="ctr">
          <a:solidFill>
            <a:schemeClr val="accent2">
              <a:hueOff val="639127"/>
              <a:satOff val="442"/>
              <a:lumOff val="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A3841-076E-4861-B6BB-6AE01F565A21}">
      <dsp:nvSpPr>
        <dsp:cNvPr id="0" name=""/>
        <dsp:cNvSpPr/>
      </dsp:nvSpPr>
      <dsp:spPr>
        <a:xfrm>
          <a:off x="0" y="1811004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Supplements/stimulants</a:t>
          </a:r>
        </a:p>
      </dsp:txBody>
      <dsp:txXfrm>
        <a:off x="0" y="1811004"/>
        <a:ext cx="5398337" cy="603668"/>
      </dsp:txXfrm>
    </dsp:sp>
    <dsp:sp modelId="{39DC153A-FD6D-4108-AB20-55773F446D76}">
      <dsp:nvSpPr>
        <dsp:cNvPr id="0" name=""/>
        <dsp:cNvSpPr/>
      </dsp:nvSpPr>
      <dsp:spPr>
        <a:xfrm>
          <a:off x="0" y="2414672"/>
          <a:ext cx="5398337" cy="0"/>
        </a:xfrm>
        <a:prstGeom prst="line">
          <a:avLst/>
        </a:prstGeom>
        <a:solidFill>
          <a:schemeClr val="accent2">
            <a:hueOff val="852170"/>
            <a:satOff val="589"/>
            <a:lumOff val="3473"/>
            <a:alphaOff val="0"/>
          </a:schemeClr>
        </a:solidFill>
        <a:ln w="12700" cap="flat" cmpd="sng" algn="ctr">
          <a:solidFill>
            <a:schemeClr val="accent2">
              <a:hueOff val="852170"/>
              <a:satOff val="589"/>
              <a:lumOff val="3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A5DE0-5F2B-4450-9DFC-B7A7B89A8FEB}">
      <dsp:nvSpPr>
        <dsp:cNvPr id="0" name=""/>
        <dsp:cNvSpPr/>
      </dsp:nvSpPr>
      <dsp:spPr>
        <a:xfrm>
          <a:off x="0" y="2414672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Prevention of heart failure</a:t>
          </a:r>
        </a:p>
      </dsp:txBody>
      <dsp:txXfrm>
        <a:off x="0" y="2414672"/>
        <a:ext cx="5398337" cy="603668"/>
      </dsp:txXfrm>
    </dsp:sp>
    <dsp:sp modelId="{642E2BA2-65FE-41D7-BF28-F26FE06F33E3}">
      <dsp:nvSpPr>
        <dsp:cNvPr id="0" name=""/>
        <dsp:cNvSpPr/>
      </dsp:nvSpPr>
      <dsp:spPr>
        <a:xfrm>
          <a:off x="0" y="3018340"/>
          <a:ext cx="5398337" cy="0"/>
        </a:xfrm>
        <a:prstGeom prst="line">
          <a:avLst/>
        </a:prstGeom>
        <a:solidFill>
          <a:schemeClr val="accent2">
            <a:hueOff val="1065212"/>
            <a:satOff val="736"/>
            <a:lumOff val="4341"/>
            <a:alphaOff val="0"/>
          </a:schemeClr>
        </a:solidFill>
        <a:ln w="12700" cap="flat" cmpd="sng" algn="ctr">
          <a:solidFill>
            <a:schemeClr val="accent2">
              <a:hueOff val="1065212"/>
              <a:satOff val="736"/>
              <a:lumOff val="43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101B-9F6E-4222-AE75-4B55A32A3B91}">
      <dsp:nvSpPr>
        <dsp:cNvPr id="0" name=""/>
        <dsp:cNvSpPr/>
      </dsp:nvSpPr>
      <dsp:spPr>
        <a:xfrm>
          <a:off x="0" y="3018340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Exercise</a:t>
          </a:r>
        </a:p>
      </dsp:txBody>
      <dsp:txXfrm>
        <a:off x="0" y="3018340"/>
        <a:ext cx="5398337" cy="603668"/>
      </dsp:txXfrm>
    </dsp:sp>
    <dsp:sp modelId="{7101B03D-5738-4B1D-8406-4C4EDF9B43EA}">
      <dsp:nvSpPr>
        <dsp:cNvPr id="0" name=""/>
        <dsp:cNvSpPr/>
      </dsp:nvSpPr>
      <dsp:spPr>
        <a:xfrm>
          <a:off x="0" y="3622008"/>
          <a:ext cx="5398337" cy="0"/>
        </a:xfrm>
        <a:prstGeom prst="line">
          <a:avLst/>
        </a:prstGeom>
        <a:solidFill>
          <a:schemeClr val="accent2">
            <a:hueOff val="1278255"/>
            <a:satOff val="884"/>
            <a:lumOff val="5210"/>
            <a:alphaOff val="0"/>
          </a:schemeClr>
        </a:solidFill>
        <a:ln w="12700" cap="flat" cmpd="sng" algn="ctr">
          <a:solidFill>
            <a:schemeClr val="accent2">
              <a:hueOff val="1278255"/>
              <a:satOff val="884"/>
              <a:lumOff val="52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C36F6-6F64-4607-939B-DBB807BF5331}">
      <dsp:nvSpPr>
        <dsp:cNvPr id="0" name=""/>
        <dsp:cNvSpPr/>
      </dsp:nvSpPr>
      <dsp:spPr>
        <a:xfrm>
          <a:off x="0" y="3622008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Mental Health</a:t>
          </a:r>
        </a:p>
      </dsp:txBody>
      <dsp:txXfrm>
        <a:off x="0" y="3622008"/>
        <a:ext cx="5398337" cy="603668"/>
      </dsp:txXfrm>
    </dsp:sp>
    <dsp:sp modelId="{235E98FC-CF9D-4866-A2FD-D051340755AB}">
      <dsp:nvSpPr>
        <dsp:cNvPr id="0" name=""/>
        <dsp:cNvSpPr/>
      </dsp:nvSpPr>
      <dsp:spPr>
        <a:xfrm>
          <a:off x="0" y="4225676"/>
          <a:ext cx="5398337" cy="0"/>
        </a:xfrm>
        <a:prstGeom prst="line">
          <a:avLst/>
        </a:prstGeom>
        <a:solidFill>
          <a:schemeClr val="accent2">
            <a:hueOff val="1491297"/>
            <a:satOff val="1031"/>
            <a:lumOff val="6078"/>
            <a:alphaOff val="0"/>
          </a:schemeClr>
        </a:solidFill>
        <a:ln w="12700" cap="flat" cmpd="sng" algn="ctr">
          <a:solidFill>
            <a:schemeClr val="accent2">
              <a:hueOff val="1491297"/>
              <a:satOff val="1031"/>
              <a:lumOff val="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23C61-FD0A-4E1D-8990-B070E4E4D251}">
      <dsp:nvSpPr>
        <dsp:cNvPr id="0" name=""/>
        <dsp:cNvSpPr/>
      </dsp:nvSpPr>
      <dsp:spPr>
        <a:xfrm>
          <a:off x="0" y="4225676"/>
          <a:ext cx="5398337" cy="60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Health literacy/Self advocacy</a:t>
          </a:r>
        </a:p>
      </dsp:txBody>
      <dsp:txXfrm>
        <a:off x="0" y="4225676"/>
        <a:ext cx="5398337" cy="60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D8532-0BE4-433B-A8CA-202461812C43}">
      <dsp:nvSpPr>
        <dsp:cNvPr id="0" name=""/>
        <dsp:cNvSpPr/>
      </dsp:nvSpPr>
      <dsp:spPr>
        <a:xfrm>
          <a:off x="0" y="589"/>
          <a:ext cx="5398337" cy="13794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C1E96-1FEB-49DC-97B7-2708ED4FFDDB}">
      <dsp:nvSpPr>
        <dsp:cNvPr id="0" name=""/>
        <dsp:cNvSpPr/>
      </dsp:nvSpPr>
      <dsp:spPr>
        <a:xfrm>
          <a:off x="417291" y="310971"/>
          <a:ext cx="758711" cy="758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3D149-BF48-497A-9961-51DAC2B85679}">
      <dsp:nvSpPr>
        <dsp:cNvPr id="0" name=""/>
        <dsp:cNvSpPr/>
      </dsp:nvSpPr>
      <dsp:spPr>
        <a:xfrm>
          <a:off x="1593294" y="589"/>
          <a:ext cx="3805042" cy="13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95" tIns="145995" rIns="145995" bIns="1459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Pay attention to your symptoms</a:t>
          </a:r>
        </a:p>
      </dsp:txBody>
      <dsp:txXfrm>
        <a:off x="1593294" y="589"/>
        <a:ext cx="3805042" cy="1379475"/>
      </dsp:txXfrm>
    </dsp:sp>
    <dsp:sp modelId="{AEB1B780-8ABD-4B7A-9E4A-58F219C3A333}">
      <dsp:nvSpPr>
        <dsp:cNvPr id="0" name=""/>
        <dsp:cNvSpPr/>
      </dsp:nvSpPr>
      <dsp:spPr>
        <a:xfrm>
          <a:off x="0" y="1724934"/>
          <a:ext cx="5398337" cy="13794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5CF35-6CF9-4904-A693-3F069A5B2757}">
      <dsp:nvSpPr>
        <dsp:cNvPr id="0" name=""/>
        <dsp:cNvSpPr/>
      </dsp:nvSpPr>
      <dsp:spPr>
        <a:xfrm>
          <a:off x="417291" y="2035316"/>
          <a:ext cx="758711" cy="758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59D49-7ED5-4A93-BC7B-C4477958F5BB}">
      <dsp:nvSpPr>
        <dsp:cNvPr id="0" name=""/>
        <dsp:cNvSpPr/>
      </dsp:nvSpPr>
      <dsp:spPr>
        <a:xfrm>
          <a:off x="1593294" y="1724934"/>
          <a:ext cx="3805042" cy="13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95" tIns="145995" rIns="145995" bIns="1459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Describe them objectively</a:t>
          </a:r>
        </a:p>
      </dsp:txBody>
      <dsp:txXfrm>
        <a:off x="1593294" y="1724934"/>
        <a:ext cx="3805042" cy="1379475"/>
      </dsp:txXfrm>
    </dsp:sp>
    <dsp:sp modelId="{475A794F-BBC0-4F2E-88AC-5B498C8D4EDB}">
      <dsp:nvSpPr>
        <dsp:cNvPr id="0" name=""/>
        <dsp:cNvSpPr/>
      </dsp:nvSpPr>
      <dsp:spPr>
        <a:xfrm>
          <a:off x="0" y="3449279"/>
          <a:ext cx="5398337" cy="13794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7CEBF-CB34-4049-B4A6-BF618D4C7189}">
      <dsp:nvSpPr>
        <dsp:cNvPr id="0" name=""/>
        <dsp:cNvSpPr/>
      </dsp:nvSpPr>
      <dsp:spPr>
        <a:xfrm>
          <a:off x="417291" y="3759661"/>
          <a:ext cx="758711" cy="758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A34C0-B2A7-4D36-87D4-3562D70F23F3}">
      <dsp:nvSpPr>
        <dsp:cNvPr id="0" name=""/>
        <dsp:cNvSpPr/>
      </dsp:nvSpPr>
      <dsp:spPr>
        <a:xfrm>
          <a:off x="1593294" y="3449279"/>
          <a:ext cx="3805042" cy="137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995" tIns="145995" rIns="145995" bIns="14599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Screening tests</a:t>
          </a:r>
        </a:p>
      </dsp:txBody>
      <dsp:txXfrm>
        <a:off x="1593294" y="3449279"/>
        <a:ext cx="3805042" cy="1379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23BC-D317-4804-98BB-10B453E73EB0}">
      <dsp:nvSpPr>
        <dsp:cNvPr id="0" name=""/>
        <dsp:cNvSpPr/>
      </dsp:nvSpPr>
      <dsp:spPr>
        <a:xfrm>
          <a:off x="0" y="8"/>
          <a:ext cx="6987353" cy="566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Mindfulness</a:t>
          </a:r>
        </a:p>
      </dsp:txBody>
      <dsp:txXfrm>
        <a:off x="27644" y="27652"/>
        <a:ext cx="6932065" cy="510992"/>
      </dsp:txXfrm>
    </dsp:sp>
    <dsp:sp modelId="{B7F37F29-DBE9-4EE9-88A4-BAEB4E9A7095}">
      <dsp:nvSpPr>
        <dsp:cNvPr id="0" name=""/>
        <dsp:cNvSpPr/>
      </dsp:nvSpPr>
      <dsp:spPr>
        <a:xfrm>
          <a:off x="0" y="658960"/>
          <a:ext cx="6987353" cy="2231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8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Meditation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Body scan/Progressive muscle relaxation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Yoga/Tai chi /qui gong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Breathwork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Massage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Music and art therapy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658960"/>
        <a:ext cx="6987353" cy="2231460"/>
      </dsp:txXfrm>
    </dsp:sp>
    <dsp:sp modelId="{782CF187-8E4E-499E-9D6B-2B6A22B2DF73}">
      <dsp:nvSpPr>
        <dsp:cNvPr id="0" name=""/>
        <dsp:cNvSpPr/>
      </dsp:nvSpPr>
      <dsp:spPr>
        <a:xfrm>
          <a:off x="0" y="2890420"/>
          <a:ext cx="6987353" cy="566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</a:t>
          </a:r>
        </a:p>
      </dsp:txBody>
      <dsp:txXfrm>
        <a:off x="27644" y="2918064"/>
        <a:ext cx="6932065" cy="510992"/>
      </dsp:txXfrm>
    </dsp:sp>
    <dsp:sp modelId="{D977A13E-8E77-43E0-AF59-1ED542C5A46C}">
      <dsp:nvSpPr>
        <dsp:cNvPr id="0" name=""/>
        <dsp:cNvSpPr/>
      </dsp:nvSpPr>
      <dsp:spPr>
        <a:xfrm>
          <a:off x="0" y="3456701"/>
          <a:ext cx="6987353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8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Counselling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Psychology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Peers</a:t>
          </a:r>
        </a:p>
      </dsp:txBody>
      <dsp:txXfrm>
        <a:off x="0" y="3456701"/>
        <a:ext cx="6987353" cy="956340"/>
      </dsp:txXfrm>
    </dsp:sp>
    <dsp:sp modelId="{95D92757-A885-46F7-BABD-F79807B92239}">
      <dsp:nvSpPr>
        <dsp:cNvPr id="0" name=""/>
        <dsp:cNvSpPr/>
      </dsp:nvSpPr>
      <dsp:spPr>
        <a:xfrm>
          <a:off x="0" y="4413041"/>
          <a:ext cx="6987353" cy="566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Medications</a:t>
          </a:r>
        </a:p>
      </dsp:txBody>
      <dsp:txXfrm>
        <a:off x="27644" y="4440685"/>
        <a:ext cx="6932065" cy="510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F3A5-60DC-4224-BB5C-A2A39F8BA75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B9722-04B0-4EAD-8351-209A1440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7720683/#C5" TargetMode="External"/><Relationship Id="rId7" Type="http://schemas.openxmlformats.org/officeDocument/2006/relationships/hyperlink" Target="https://pmc.ncbi.nlm.nih.gov/articles/PMC7720683/#C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mc.ncbi.nlm.nih.gov/articles/PMC7720683/#C10" TargetMode="External"/><Relationship Id="rId5" Type="http://schemas.openxmlformats.org/officeDocument/2006/relationships/hyperlink" Target="https://pmc.ncbi.nlm.nih.gov/articles/PMC7720683/#C9" TargetMode="External"/><Relationship Id="rId4" Type="http://schemas.openxmlformats.org/officeDocument/2006/relationships/hyperlink" Target="https://pmc.ncbi.nlm.nih.gov/articles/PMC7720683/#C8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Nurse Practitioner working with PH patients since 2012</a:t>
            </a:r>
          </a:p>
          <a:p>
            <a:r>
              <a:rPr lang="en-US" dirty="0"/>
              <a:t>Wisdom is not my own but can attribute to people like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9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think about the time you spend with your health care team</a:t>
            </a:r>
          </a:p>
          <a:p>
            <a:r>
              <a:rPr lang="en-US" dirty="0"/>
              <a:t>Make your own 6 MWT</a:t>
            </a:r>
          </a:p>
          <a:p>
            <a:r>
              <a:rPr lang="en-US" dirty="0"/>
              <a:t>Once every year or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]. Medication adherence as low as 50% has been reported among patients with PAH and CTEPH [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3"/>
              </a:rPr>
              <a:t>5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–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4"/>
              </a:rPr>
              <a:t>8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]. High age, the number of comorbidities and the integration of a specialist in pharmacology at the outpatient clinic have been shown to correlate with increased treatment adherence [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4"/>
              </a:rPr>
              <a:t>8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5"/>
              </a:rPr>
              <a:t>9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]. Treatment with monotherapy </a:t>
            </a:r>
            <a:r>
              <a:rPr lang="en-US" b="0" i="1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versus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 combination therapy, on the other side, is showing conflicting results [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4"/>
              </a:rPr>
              <a:t>8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6"/>
              </a:rPr>
              <a:t>10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]. In a recent Swedish survey, almost all patients with PAH or CTEPH said they understood why they took their drugs, but a third reported that they did not always take them according to the prescription [</a:t>
            </a:r>
            <a:r>
              <a:rPr lang="en-US" b="0" i="0" u="sng" dirty="0">
                <a:solidFill>
                  <a:srgbClr val="005EA2"/>
                </a:solidFill>
                <a:effectLst/>
                <a:latin typeface="Cambria" panose="02040503050406030204" pitchFamily="18" charset="0"/>
                <a:hlinkClick r:id="rId7"/>
              </a:rPr>
              <a:t>7</a:t>
            </a:r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]. Concerns about side-effects, reported by half of the study population, likely contributed to the low adherence. Further, a longer elapsed time since diagnosis and start of treatment related to lower self-reported treatment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adherenc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B9722-04B0-4EAD-8351-209A144092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4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3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2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2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0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5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0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andstroke.ca/-/media/pdf-files/canada/health-failure/hs_heartfailure_medicationlist_en.pdf?rev=97b1b1b10a964396824661d850c148e9" TargetMode="External"/><Relationship Id="rId2" Type="http://schemas.openxmlformats.org/officeDocument/2006/relationships/hyperlink" Target="https://www.healthlinkbc.ca/health-topics/organizing-your-medical-reco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lung.ca/lung-health/copd/exercise-support/#:~:text=Pulmonary%20Rehab%20Programs%20in%20BC,cope%20with%20the%20condition%20itself" TargetMode="External"/><Relationship Id="rId4" Type="http://schemas.openxmlformats.org/officeDocument/2006/relationships/hyperlink" Target="http://www.cardiacbc.ca/Documents/Heart-Failure-Zones-%20English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3B0A228-9EA3-4009-A82E-9402BBC72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2E0C409-730D-455F-AA8F-0646ABDB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3" y="0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B459F-A4E9-8593-AF1E-2FA1C4EB2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81101"/>
            <a:ext cx="4953000" cy="2247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Living with pulmonary hypertension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502FB-F761-9537-A8FF-11FC95326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360719"/>
            <a:ext cx="2679356" cy="1465118"/>
          </a:xfrm>
        </p:spPr>
        <p:txBody>
          <a:bodyPr anchor="b">
            <a:normAutofit/>
          </a:bodyPr>
          <a:lstStyle/>
          <a:p>
            <a:r>
              <a:rPr lang="en-US" dirty="0"/>
              <a:t>Lisa Kolkman, NP (F)</a:t>
            </a:r>
          </a:p>
          <a:p>
            <a:r>
              <a:rPr lang="en-US" dirty="0"/>
              <a:t>Vancouver General Hospital</a:t>
            </a:r>
          </a:p>
          <a:p>
            <a:r>
              <a:rPr lang="en-US" dirty="0"/>
              <a:t>October 2024</a:t>
            </a:r>
          </a:p>
        </p:txBody>
      </p:sp>
      <p:pic>
        <p:nvPicPr>
          <p:cNvPr id="4" name="Picture 3" descr="An overlapping skeleton of leaves">
            <a:extLst>
              <a:ext uri="{FF2B5EF4-FFF2-40B4-BE49-F238E27FC236}">
                <a16:creationId xmlns:a16="http://schemas.microsoft.com/office/drawing/2014/main" id="{8B108E19-56BD-162E-327D-CC659EA35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905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BBD5D8D-131E-46C9-8ED3-18B799429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1942" y="0"/>
            <a:ext cx="9100058" cy="6858000"/>
          </a:xfrm>
          <a:custGeom>
            <a:avLst/>
            <a:gdLst>
              <a:gd name="connsiteX0" fmla="*/ 6010592 w 9100058"/>
              <a:gd name="connsiteY0" fmla="*/ 0 h 6858000"/>
              <a:gd name="connsiteX1" fmla="*/ 9100058 w 9100058"/>
              <a:gd name="connsiteY1" fmla="*/ 0 h 6858000"/>
              <a:gd name="connsiteX2" fmla="*/ 9100058 w 9100058"/>
              <a:gd name="connsiteY2" fmla="*/ 6858000 h 6858000"/>
              <a:gd name="connsiteX3" fmla="*/ 0 w 9100058"/>
              <a:gd name="connsiteY3" fmla="*/ 6858000 h 6858000"/>
              <a:gd name="connsiteX4" fmla="*/ 6010589 w 9100058"/>
              <a:gd name="connsiteY4" fmla="*/ 4 h 6858000"/>
              <a:gd name="connsiteX5" fmla="*/ 6010590 w 9100058"/>
              <a:gd name="connsiteY5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0058" h="6858000">
                <a:moveTo>
                  <a:pt x="6010592" y="0"/>
                </a:moveTo>
                <a:lnTo>
                  <a:pt x="9100058" y="0"/>
                </a:lnTo>
                <a:lnTo>
                  <a:pt x="9100058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5F615-F506-EB35-C3D7-3C5F1230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369526"/>
            <a:ext cx="5946841" cy="1502228"/>
          </a:xfrm>
        </p:spPr>
        <p:txBody>
          <a:bodyPr anchor="b">
            <a:normAutofit/>
          </a:bodyPr>
          <a:lstStyle/>
          <a:p>
            <a:pPr algn="r"/>
            <a:r>
              <a:rPr lang="en-US" dirty="0"/>
              <a:t>Iron Deficiency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2CE2A-B1E7-F80A-24CD-0E635C34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25435"/>
            <a:ext cx="3886199" cy="3801291"/>
          </a:xfrm>
        </p:spPr>
        <p:txBody>
          <a:bodyPr anchor="t">
            <a:normAutofit/>
          </a:bodyPr>
          <a:lstStyle/>
          <a:p>
            <a:r>
              <a:rPr lang="en-US" sz="2400" dirty="0"/>
              <a:t>Check your iron levels and your hemoglobin once a year</a:t>
            </a:r>
          </a:p>
          <a:p>
            <a:r>
              <a:rPr lang="en-US" sz="2400" dirty="0"/>
              <a:t>Diet with iron rich foods</a:t>
            </a:r>
          </a:p>
          <a:p>
            <a:r>
              <a:rPr lang="en-US" sz="2400" dirty="0"/>
              <a:t>Oral supplementation</a:t>
            </a:r>
          </a:p>
          <a:p>
            <a:r>
              <a:rPr lang="en-US" sz="2400" dirty="0"/>
              <a:t>IV iron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948D0-89D1-6D9C-4D4F-5F007D816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41" y="1585686"/>
            <a:ext cx="2897777" cy="289777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78F504-9E26-4692-A3E2-5363222B8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7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70B93-F6F4-EF61-7D3A-6459EA8C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spc="300"/>
              <a:t>Prevention of Heart Failure</a:t>
            </a:r>
          </a:p>
        </p:txBody>
      </p:sp>
      <p:pic>
        <p:nvPicPr>
          <p:cNvPr id="5" name="Content Placeholder 4" descr="Heart with pulse outline">
            <a:extLst>
              <a:ext uri="{FF2B5EF4-FFF2-40B4-BE49-F238E27FC236}">
                <a16:creationId xmlns:a16="http://schemas.microsoft.com/office/drawing/2014/main" id="{702EB2A1-A62E-91A4-8C9D-0722CC236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1" y="1914860"/>
            <a:ext cx="2382025" cy="2382025"/>
          </a:xfrm>
          <a:prstGeom prst="rect">
            <a:avLst/>
          </a:prstGeom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17E1313-752E-4EAD-58D6-F6AB4D44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73" y="2332026"/>
            <a:ext cx="5798126" cy="3840174"/>
          </a:xfrm>
        </p:spPr>
        <p:txBody>
          <a:bodyPr>
            <a:normAutofit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Weigh yourself daily</a:t>
            </a:r>
          </a:p>
          <a:p>
            <a:r>
              <a:rPr lang="en-US" dirty="0"/>
              <a:t>Notice how your clothes fit</a:t>
            </a:r>
          </a:p>
          <a:p>
            <a:r>
              <a:rPr lang="en-US" dirty="0"/>
              <a:t>Watch how much fluid you drink in 24 hours</a:t>
            </a:r>
          </a:p>
          <a:p>
            <a:r>
              <a:rPr lang="en-US" dirty="0"/>
              <a:t>Watch the salt in your diet</a:t>
            </a:r>
          </a:p>
          <a:p>
            <a:r>
              <a:rPr lang="en-US" dirty="0"/>
              <a:t>Let your health care team know early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A5F7A-B12E-D554-BB85-E9236BE4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83" y="4476757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4F20867-41B0-484D-9DA7-0FC742D3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712B839-088B-4F97-96A4-6FAA8E3D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9BAF08-0AD0-4642-9767-4D53853C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527" y="0"/>
            <a:ext cx="689961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036517 w 6899617"/>
              <a:gd name="connsiteY1" fmla="*/ 0 h 6858000"/>
              <a:gd name="connsiteX2" fmla="*/ 6899617 w 6899617"/>
              <a:gd name="connsiteY2" fmla="*/ 0 h 6858000"/>
              <a:gd name="connsiteX3" fmla="*/ 6899617 w 6899617"/>
              <a:gd name="connsiteY3" fmla="*/ 1529274 h 6858000"/>
              <a:gd name="connsiteX4" fmla="*/ 6899617 w 6899617"/>
              <a:gd name="connsiteY4" fmla="*/ 6858000 h 6858000"/>
              <a:gd name="connsiteX5" fmla="*/ 2229334 w 6899617"/>
              <a:gd name="connsiteY5" fmla="*/ 6858000 h 6858000"/>
              <a:gd name="connsiteX6" fmla="*/ 25925 w 6899617"/>
              <a:gd name="connsiteY6" fmla="*/ 6858000 h 6858000"/>
              <a:gd name="connsiteX7" fmla="*/ 0 w 68996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617" h="6858000">
                <a:moveTo>
                  <a:pt x="6010592" y="0"/>
                </a:moveTo>
                <a:lnTo>
                  <a:pt x="6036517" y="0"/>
                </a:lnTo>
                <a:lnTo>
                  <a:pt x="6899617" y="0"/>
                </a:lnTo>
                <a:lnTo>
                  <a:pt x="6899617" y="1529274"/>
                </a:lnTo>
                <a:lnTo>
                  <a:pt x="6899617" y="6858000"/>
                </a:lnTo>
                <a:lnTo>
                  <a:pt x="2229334" y="6858000"/>
                </a:lnTo>
                <a:lnTo>
                  <a:pt x="259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9E163-9190-D68C-0C8E-FC80D2B8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4174"/>
            <a:ext cx="5946290" cy="1360898"/>
          </a:xfrm>
        </p:spPr>
        <p:txBody>
          <a:bodyPr>
            <a:normAutofit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3C6C44-61CB-124E-8C7D-69C36926E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36465"/>
            <a:ext cx="3729867" cy="38401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Builds reserve</a:t>
            </a:r>
          </a:p>
          <a:p>
            <a:r>
              <a:rPr lang="en-US" dirty="0"/>
              <a:t>Improves functioning</a:t>
            </a:r>
          </a:p>
          <a:p>
            <a:r>
              <a:rPr lang="en-US" dirty="0"/>
              <a:t>Progressive</a:t>
            </a:r>
          </a:p>
          <a:p>
            <a:pPr marL="0" indent="0">
              <a:buNone/>
            </a:pPr>
            <a:r>
              <a:rPr lang="en-US" sz="4000" dirty="0"/>
              <a:t>CONSISTENCY IS KEY</a:t>
            </a:r>
          </a:p>
          <a:p>
            <a:r>
              <a:rPr lang="en-US" dirty="0"/>
              <a:t>Looks different for different points in your journey</a:t>
            </a:r>
          </a:p>
          <a:p>
            <a:r>
              <a:rPr lang="en-US" dirty="0"/>
              <a:t>Referral for supervised exercise 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D61B67-8104-852F-97A4-1EA31FCF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45" y="4194312"/>
            <a:ext cx="2817487" cy="8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B1B7-B3EC-650B-8163-826C5F10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8A57-DFA1-D714-241A-82262A5732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Social support (from friends, coworkers, or others)</a:t>
            </a:r>
          </a:p>
          <a:p>
            <a:r>
              <a:rPr lang="en-US" dirty="0"/>
              <a:t>Family relationships</a:t>
            </a:r>
          </a:p>
          <a:p>
            <a:r>
              <a:rPr lang="en-US" dirty="0"/>
              <a:t>Worries about money</a:t>
            </a:r>
          </a:p>
          <a:p>
            <a:r>
              <a:rPr lang="en-US" dirty="0"/>
              <a:t>Beliefs and values</a:t>
            </a:r>
          </a:p>
          <a:p>
            <a:r>
              <a:rPr lang="en-US" dirty="0"/>
              <a:t>Health behaviors</a:t>
            </a:r>
          </a:p>
          <a:p>
            <a:r>
              <a:rPr lang="en-US" dirty="0"/>
              <a:t>Access to support and resources</a:t>
            </a:r>
          </a:p>
        </p:txBody>
      </p:sp>
      <p:pic>
        <p:nvPicPr>
          <p:cNvPr id="6" name="Content Placeholder 5" descr="Business man pulling a block from Jenga tower">
            <a:extLst>
              <a:ext uri="{FF2B5EF4-FFF2-40B4-BE49-F238E27FC236}">
                <a16:creationId xmlns:a16="http://schemas.microsoft.com/office/drawing/2014/main" id="{73B5FB8C-9A8F-9D08-D4CC-263C6BBD4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28" y="2515519"/>
            <a:ext cx="4799012" cy="3198560"/>
          </a:xfrm>
        </p:spPr>
      </p:pic>
    </p:spTree>
    <p:extLst>
      <p:ext uri="{BB962C8B-B14F-4D97-AF65-F5344CB8AC3E}">
        <p14:creationId xmlns:p14="http://schemas.microsoft.com/office/powerpoint/2010/main" val="42779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B07B087-CC73-4D22-8354-AE59CBE4F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Female attending counseling">
            <a:extLst>
              <a:ext uri="{FF2B5EF4-FFF2-40B4-BE49-F238E27FC236}">
                <a16:creationId xmlns:a16="http://schemas.microsoft.com/office/drawing/2014/main" id="{14E27379-C2E6-723E-F5ED-73F3991A5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1"/>
          <a:stretch/>
        </p:blipFill>
        <p:spPr>
          <a:xfrm>
            <a:off x="561527" y="2337565"/>
            <a:ext cx="3087606" cy="1497069"/>
          </a:xfrm>
          <a:prstGeom prst="rect">
            <a:avLst/>
          </a:prstGeom>
        </p:spPr>
      </p:pic>
      <p:pic>
        <p:nvPicPr>
          <p:cNvPr id="40" name="Picture 39" descr="Person meditating outside">
            <a:extLst>
              <a:ext uri="{FF2B5EF4-FFF2-40B4-BE49-F238E27FC236}">
                <a16:creationId xmlns:a16="http://schemas.microsoft.com/office/drawing/2014/main" id="{2A50065A-EE52-0F32-295B-95C4B4D21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29715"/>
          <a:stretch/>
        </p:blipFill>
        <p:spPr>
          <a:xfrm>
            <a:off x="561527" y="714117"/>
            <a:ext cx="3087606" cy="1497069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D40B9A4-5DAF-4310-B196-7999646FA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199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147A52-FC02-A44E-EBD5-1EB417DB9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469137"/>
              </p:ext>
            </p:extLst>
          </p:nvPr>
        </p:nvGraphicFramePr>
        <p:xfrm>
          <a:off x="4180620" y="714117"/>
          <a:ext cx="6987353" cy="507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7" name="Picture 46" descr="Capsules and pills laid flat in symmetrical cross shape">
            <a:extLst>
              <a:ext uri="{FF2B5EF4-FFF2-40B4-BE49-F238E27FC236}">
                <a16:creationId xmlns:a16="http://schemas.microsoft.com/office/drawing/2014/main" id="{F8EBC34D-BC18-26D7-944F-51B8C6186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7" y="3961014"/>
            <a:ext cx="3087606" cy="2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D2284B-B8B7-4BE1-A9DE-32E5FCF7B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4B80F-2B61-CC1C-A25E-B6369C20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57" y="4661939"/>
            <a:ext cx="5946841" cy="1510261"/>
          </a:xfrm>
        </p:spPr>
        <p:txBody>
          <a:bodyPr anchor="b">
            <a:normAutofit/>
          </a:bodyPr>
          <a:lstStyle/>
          <a:p>
            <a:pPr algn="r"/>
            <a:r>
              <a:rPr lang="en-US"/>
              <a:t>Mental Health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6FF4F-7828-A0CA-AE8C-1149C7AB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3" y="1134697"/>
            <a:ext cx="4636744" cy="2756552"/>
          </a:xfrm>
          <a:prstGeom prst="rect">
            <a:avLst/>
          </a:prstGeom>
        </p:spPr>
      </p:pic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B381CBD6-BA1F-3910-DF20-045F1045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109" y="1958109"/>
            <a:ext cx="4378036" cy="3140364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en-US" dirty="0"/>
              <a:t>Radical acceptance</a:t>
            </a:r>
          </a:p>
          <a:p>
            <a:pPr marL="0" indent="0" algn="r">
              <a:buNone/>
            </a:pPr>
            <a:r>
              <a:rPr lang="en-US" dirty="0"/>
              <a:t>Anticipate uncertainty and change</a:t>
            </a:r>
          </a:p>
          <a:p>
            <a:pPr marL="0" indent="0" algn="r">
              <a:buNone/>
            </a:pPr>
            <a:r>
              <a:rPr lang="en-US" dirty="0"/>
              <a:t>Foster a sense of self worth</a:t>
            </a:r>
          </a:p>
          <a:p>
            <a:pPr marL="0" indent="0" algn="r">
              <a:buNone/>
            </a:pPr>
            <a:r>
              <a:rPr lang="en-US" dirty="0"/>
              <a:t>Rest</a:t>
            </a:r>
          </a:p>
          <a:p>
            <a:pPr marL="0" indent="0" algn="r">
              <a:buNone/>
            </a:pPr>
            <a:r>
              <a:rPr lang="en-US" dirty="0"/>
              <a:t>Meaning</a:t>
            </a:r>
          </a:p>
          <a:p>
            <a:pPr marL="0" indent="0" algn="r">
              <a:buNone/>
            </a:pPr>
            <a:r>
              <a:rPr lang="en-US" dirty="0"/>
              <a:t>JOY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7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EBCC-C018-1AE0-5EB3-AF6FC916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Literacy/Self Advocacy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47D3B-03D6-7D1E-F8B1-6ECC84C8DE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know yourself best</a:t>
            </a:r>
          </a:p>
          <a:p>
            <a:r>
              <a:rPr lang="en-US" dirty="0"/>
              <a:t>Learn to choose the right person for the problem at hand</a:t>
            </a:r>
          </a:p>
          <a:p>
            <a:r>
              <a:rPr lang="en-US" dirty="0"/>
              <a:t>Learn to communicate clearly and concisely on a priority basis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32AE19-DEDA-C766-7019-60F398A0E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Medical history</a:t>
            </a:r>
          </a:p>
          <a:p>
            <a:r>
              <a:rPr lang="en-US" dirty="0"/>
              <a:t>Medications</a:t>
            </a:r>
          </a:p>
          <a:p>
            <a:r>
              <a:rPr lang="en-US" dirty="0"/>
              <a:t>Side effects</a:t>
            </a:r>
          </a:p>
          <a:p>
            <a:r>
              <a:rPr lang="en-US" dirty="0"/>
              <a:t>Weight</a:t>
            </a:r>
          </a:p>
          <a:p>
            <a:r>
              <a:rPr lang="en-US" dirty="0"/>
              <a:t>Normal blood pressure</a:t>
            </a:r>
          </a:p>
          <a:p>
            <a:r>
              <a:rPr lang="en-US" dirty="0"/>
              <a:t>Names of specialists</a:t>
            </a:r>
          </a:p>
          <a:p>
            <a:r>
              <a:rPr lang="en-US" dirty="0"/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41017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AAC639-76E7-F4E0-AA34-391F75FE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500CF-5F72-801D-3A52-1F2D752A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https://www.healthlinkbc.ca/health-topics/organizing-your-medical-records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https://www.heartandstroke.ca/-/media/pdf-files/canada/health-failure/hs_heartfailure_medicationlist_en.pdf?rev=97b1b1b10a964396824661d850c148e9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http://www.cardiacbc.ca/Documents/Heart-Failure-Zones-%20English.pdf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https://bclung.ca/lung-health/copd/exercise-support/#:~:text=Pulmonary%20Rehab%20Programs%20in%20BC,cope%20with%20the%20condition%20itself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6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48354D-16E9-4575-B90B-6F6DE75D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C39AB-96A2-C940-B0EA-FE1AE260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890" y="1061686"/>
            <a:ext cx="9850010" cy="37933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cap="all" spc="300" dirty="0"/>
              <a:t>Questions</a:t>
            </a:r>
            <a:r>
              <a:rPr lang="en-US" sz="6600" cap="all" spc="3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C40C8-C766-B9B5-998D-F796BB92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439204"/>
            <a:ext cx="10154920" cy="7329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i="1" dirty="0"/>
              <a:t>Some day we will die. True. But on all the other days, we will not.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6FDCA7-0AF2-4082-9481-EF2C115F2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4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9E9F0-ED30-BFCC-D4E8-8CF39918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39" r="1" b="22155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F67AD-4FFF-78D8-8820-4CCEDAC6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B75A57-4AF0-EF29-FF56-88CE350DF2C7}"/>
              </a:ext>
            </a:extLst>
          </p:cNvPr>
          <p:cNvSpPr txBox="1"/>
          <p:nvPr/>
        </p:nvSpPr>
        <p:spPr>
          <a:xfrm>
            <a:off x="7056582" y="3011055"/>
            <a:ext cx="424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Preserve lung function</a:t>
            </a:r>
          </a:p>
          <a:p>
            <a:pPr marL="342900" indent="-342900">
              <a:buAutoNum type="arabicPeriod"/>
            </a:pPr>
            <a:r>
              <a:rPr lang="en-US" dirty="0"/>
              <a:t>Any topic we should know about</a:t>
            </a:r>
          </a:p>
        </p:txBody>
      </p:sp>
    </p:spTree>
    <p:extLst>
      <p:ext uri="{BB962C8B-B14F-4D97-AF65-F5344CB8AC3E}">
        <p14:creationId xmlns:p14="http://schemas.microsoft.com/office/powerpoint/2010/main" val="5854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D6C4-5D3E-9471-EC3F-B094E1C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41E29-3EB6-1E97-623B-5B761EE5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999517"/>
            <a:ext cx="9905999" cy="356711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of you have scleroderma?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of you are here to support someone with scleroderma?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long have you been diagnosed?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family members with Scleroderma?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people have pulmonary hypertension?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of you have met another person before today with scleroderma? Pulmonary hypertension?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many of you are from the Lower Mainland?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has had to travel the farthest to come here?</a:t>
            </a:r>
          </a:p>
        </p:txBody>
      </p:sp>
    </p:spTree>
    <p:extLst>
      <p:ext uri="{BB962C8B-B14F-4D97-AF65-F5344CB8AC3E}">
        <p14:creationId xmlns:p14="http://schemas.microsoft.com/office/powerpoint/2010/main" val="407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FA2F9-CED9-5B98-E79D-CD6097DD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100"/>
            <a:ext cx="3894413" cy="2514828"/>
          </a:xfrm>
        </p:spPr>
        <p:txBody>
          <a:bodyPr anchor="t">
            <a:normAutofit/>
          </a:bodyPr>
          <a:lstStyle/>
          <a:p>
            <a:r>
              <a:rPr lang="en-US" dirty="0"/>
              <a:t>Strategies to Preserve Lung Function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D178BD-ACB7-0CC0-4C23-033DACABD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25001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4A3AE3-7992-B6BC-2308-6DDE74F24C30}"/>
              </a:ext>
            </a:extLst>
          </p:cNvPr>
          <p:cNvSpPr txBox="1"/>
          <p:nvPr/>
        </p:nvSpPr>
        <p:spPr>
          <a:xfrm>
            <a:off x="1143000" y="3350609"/>
            <a:ext cx="3537527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STRATEGIES TO LIVE THE BEST LIFE YOU CAN FOR AS LONG AS YOU CAN</a:t>
            </a:r>
          </a:p>
        </p:txBody>
      </p:sp>
    </p:spTree>
    <p:extLst>
      <p:ext uri="{BB962C8B-B14F-4D97-AF65-F5344CB8AC3E}">
        <p14:creationId xmlns:p14="http://schemas.microsoft.com/office/powerpoint/2010/main" val="29787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CEFB-203C-3520-288B-95830060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Early 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67C96-49EF-E76A-0CF0-7C1B579D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745" y="2772191"/>
            <a:ext cx="4953000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Getting diagnosed </a:t>
            </a:r>
            <a:r>
              <a:rPr lang="en-US" b="1" dirty="0"/>
              <a:t>early</a:t>
            </a:r>
            <a:r>
              <a:rPr lang="en-US" dirty="0"/>
              <a:t> with pulmonary hypertension can improve your chance of living longer with pulmonary hypertension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6BB8B-3918-E70B-E0FD-DD836D8C8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889" y="1474631"/>
            <a:ext cx="3180278" cy="424036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5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20E7A4-EC2C-47C8-BE55-65771E3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759A1-EC27-5B2D-EE48-13D0B6CD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9"/>
            <a:ext cx="3894413" cy="4575687"/>
          </a:xfrm>
        </p:spPr>
        <p:txBody>
          <a:bodyPr anchor="b">
            <a:normAutofit/>
          </a:bodyPr>
          <a:lstStyle/>
          <a:p>
            <a:r>
              <a:rPr lang="en-US" dirty="0"/>
              <a:t>You know yourself best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66FD2F-248A-4AA1-8078-E26D6E69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5C334C52-4217-5D05-5EA9-BE0F9D98DB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2533"/>
              </p:ext>
            </p:extLst>
          </p:nvPr>
        </p:nvGraphicFramePr>
        <p:xfrm>
          <a:off x="5650663" y="1023909"/>
          <a:ext cx="5398337" cy="482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657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A14D-34D6-E62D-5810-177AA664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633" y="450242"/>
            <a:ext cx="5798126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Medication Adherence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DE7581-4076-423B-9CB7-86C4CB4E7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621" y="1889765"/>
            <a:ext cx="5673591" cy="4183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FA3E-A9F9-DA9C-1A90-DF4836B64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790" y="2938961"/>
            <a:ext cx="5156199" cy="31343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your medications as prescribed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Let your prescriber know if you are having side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Finances should not be a barrier</a:t>
            </a:r>
          </a:p>
        </p:txBody>
      </p:sp>
    </p:spTree>
    <p:extLst>
      <p:ext uri="{BB962C8B-B14F-4D97-AF65-F5344CB8AC3E}">
        <p14:creationId xmlns:p14="http://schemas.microsoft.com/office/powerpoint/2010/main" val="222006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4F20867-41B0-484D-9DA7-0FC742D3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712B839-088B-4F97-96A4-6FAA8E3D1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3870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9BAF08-0AD0-4642-9767-4D53853C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527" y="0"/>
            <a:ext cx="689961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036517 w 6899617"/>
              <a:gd name="connsiteY1" fmla="*/ 0 h 6858000"/>
              <a:gd name="connsiteX2" fmla="*/ 6899617 w 6899617"/>
              <a:gd name="connsiteY2" fmla="*/ 0 h 6858000"/>
              <a:gd name="connsiteX3" fmla="*/ 6899617 w 6899617"/>
              <a:gd name="connsiteY3" fmla="*/ 1529274 h 6858000"/>
              <a:gd name="connsiteX4" fmla="*/ 6899617 w 6899617"/>
              <a:gd name="connsiteY4" fmla="*/ 6858000 h 6858000"/>
              <a:gd name="connsiteX5" fmla="*/ 2229334 w 6899617"/>
              <a:gd name="connsiteY5" fmla="*/ 6858000 h 6858000"/>
              <a:gd name="connsiteX6" fmla="*/ 25925 w 6899617"/>
              <a:gd name="connsiteY6" fmla="*/ 6858000 h 6858000"/>
              <a:gd name="connsiteX7" fmla="*/ 0 w 68996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617" h="6858000">
                <a:moveTo>
                  <a:pt x="6010592" y="0"/>
                </a:moveTo>
                <a:lnTo>
                  <a:pt x="6036517" y="0"/>
                </a:lnTo>
                <a:lnTo>
                  <a:pt x="6899617" y="0"/>
                </a:lnTo>
                <a:lnTo>
                  <a:pt x="6899617" y="1529274"/>
                </a:lnTo>
                <a:lnTo>
                  <a:pt x="6899617" y="6858000"/>
                </a:lnTo>
                <a:lnTo>
                  <a:pt x="2229334" y="6858000"/>
                </a:lnTo>
                <a:lnTo>
                  <a:pt x="259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7E6A6-D6C8-13EB-0512-5B75BF4B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9" y="364937"/>
            <a:ext cx="5946290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Avoid Things Known to Make Pulmonary Hypertension Worse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15AEF-80A4-EE91-A055-C38229922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58" y="2017068"/>
            <a:ext cx="3920666" cy="38401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Weight loss pills and pre-workout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Supplements to improve concentration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Medications to treat ADHD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Over the counter medications such as nasal decongestants pseudoephedrine phenylephrine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Methamphetamines/Amphetamines </a:t>
            </a:r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6" name="Graphic 5" descr="Medicine outline">
            <a:extLst>
              <a:ext uri="{FF2B5EF4-FFF2-40B4-BE49-F238E27FC236}">
                <a16:creationId xmlns:a16="http://schemas.microsoft.com/office/drawing/2014/main" id="{DA2B8123-0B74-19D4-DB51-E2056E423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1045" y="3223611"/>
            <a:ext cx="2817487" cy="28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COVID-19 vaccine vial">
            <a:extLst>
              <a:ext uri="{FF2B5EF4-FFF2-40B4-BE49-F238E27FC236}">
                <a16:creationId xmlns:a16="http://schemas.microsoft.com/office/drawing/2014/main" id="{928BCDA8-7AB7-2ED4-24E7-D0589112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1" b="1"/>
          <a:stretch/>
        </p:blipFill>
        <p:spPr>
          <a:xfrm>
            <a:off x="3093268" y="10"/>
            <a:ext cx="9098732" cy="6857990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7B6D53-449B-5023-8DBB-24FAB50D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7"/>
            <a:ext cx="5920740" cy="1360898"/>
          </a:xfrm>
        </p:spPr>
        <p:txBody>
          <a:bodyPr>
            <a:normAutofit/>
          </a:bodyPr>
          <a:lstStyle/>
          <a:p>
            <a:r>
              <a:rPr lang="en-US" dirty="0"/>
              <a:t>Immunizations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61A492-82A6-EBD4-439D-736E6A8E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332029"/>
            <a:ext cx="4118906" cy="3840171"/>
          </a:xfrm>
        </p:spPr>
        <p:txBody>
          <a:bodyPr>
            <a:normAutofit/>
          </a:bodyPr>
          <a:lstStyle/>
          <a:p>
            <a:r>
              <a:rPr lang="en-US" dirty="0"/>
              <a:t>Influenza</a:t>
            </a:r>
          </a:p>
          <a:p>
            <a:r>
              <a:rPr lang="en-US" dirty="0"/>
              <a:t>Strep </a:t>
            </a:r>
            <a:r>
              <a:rPr lang="en-US" dirty="0" err="1"/>
              <a:t>pneumo</a:t>
            </a:r>
            <a:endParaRPr lang="en-US" dirty="0"/>
          </a:p>
          <a:p>
            <a:r>
              <a:rPr lang="en-US" dirty="0"/>
              <a:t>Covid 19</a:t>
            </a:r>
          </a:p>
        </p:txBody>
      </p:sp>
    </p:spTree>
    <p:extLst>
      <p:ext uri="{BB962C8B-B14F-4D97-AF65-F5344CB8AC3E}">
        <p14:creationId xmlns:p14="http://schemas.microsoft.com/office/powerpoint/2010/main" val="4008822510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AnalogousFromRegularSeedRightStep">
      <a:dk1>
        <a:srgbClr val="000000"/>
      </a:dk1>
      <a:lt1>
        <a:srgbClr val="FFFFFF"/>
      </a:lt1>
      <a:dk2>
        <a:srgbClr val="251A2F"/>
      </a:dk2>
      <a:lt2>
        <a:srgbClr val="F3F2F0"/>
      </a:lt2>
      <a:accent1>
        <a:srgbClr val="4D70C3"/>
      </a:accent1>
      <a:accent2>
        <a:srgbClr val="4C3EB3"/>
      </a:accent2>
      <a:accent3>
        <a:srgbClr val="8C4DC3"/>
      </a:accent3>
      <a:accent4>
        <a:srgbClr val="AC3BB1"/>
      </a:accent4>
      <a:accent5>
        <a:srgbClr val="C34D97"/>
      </a:accent5>
      <a:accent6>
        <a:srgbClr val="B13B54"/>
      </a:accent6>
      <a:hlink>
        <a:srgbClr val="A68537"/>
      </a:hlink>
      <a:folHlink>
        <a:srgbClr val="7F7F7F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E2C2D32B5AE469407022E52CE8AA5" ma:contentTypeVersion="5" ma:contentTypeDescription="Create a new document." ma:contentTypeScope="" ma:versionID="9a11796dcbbdcb263ecb9354dc7b6204">
  <xsd:schema xmlns:xsd="http://www.w3.org/2001/XMLSchema" xmlns:xs="http://www.w3.org/2001/XMLSchema" xmlns:p="http://schemas.microsoft.com/office/2006/metadata/properties" xmlns:ns3="c8ed78ed-f86d-4b39-b4fa-dd2380b3d2b8" targetNamespace="http://schemas.microsoft.com/office/2006/metadata/properties" ma:root="true" ma:fieldsID="57fc80f79b2a772fd15526641fa595b2" ns3:_="">
    <xsd:import namespace="c8ed78ed-f86d-4b39-b4fa-dd2380b3d2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d78ed-f86d-4b39-b4fa-dd2380b3d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CA0685-731F-402D-BEDB-730F8E622256}">
  <ds:schemaRefs>
    <ds:schemaRef ds:uri="http://purl.org/dc/dcmitype/"/>
    <ds:schemaRef ds:uri="c8ed78ed-f86d-4b39-b4fa-dd2380b3d2b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D23FF0-1BA1-45E0-952C-450AC0544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d78ed-f86d-4b39-b4fa-dd2380b3d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C8F776-14AB-474E-BEB0-2A903926EA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746</Words>
  <Application>Microsoft Office PowerPoint</Application>
  <PresentationFormat>Widescreen</PresentationFormat>
  <Paragraphs>123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Walbaum Display</vt:lpstr>
      <vt:lpstr>RegattaVTI</vt:lpstr>
      <vt:lpstr>Living with pulmonary hypertension</vt:lpstr>
      <vt:lpstr>Objectives</vt:lpstr>
      <vt:lpstr>Questions</vt:lpstr>
      <vt:lpstr>Strategies to Preserve Lung Function</vt:lpstr>
      <vt:lpstr>Early Detection</vt:lpstr>
      <vt:lpstr>You know yourself best</vt:lpstr>
      <vt:lpstr>Medication Adherence</vt:lpstr>
      <vt:lpstr>Avoid Things Known to Make Pulmonary Hypertension Worse</vt:lpstr>
      <vt:lpstr>Immunizations</vt:lpstr>
      <vt:lpstr>Iron Deficiency</vt:lpstr>
      <vt:lpstr>Prevention of Heart Failure</vt:lpstr>
      <vt:lpstr>Exercise</vt:lpstr>
      <vt:lpstr>Mental Health</vt:lpstr>
      <vt:lpstr>PowerPoint Presentation</vt:lpstr>
      <vt:lpstr>Mental Health</vt:lpstr>
      <vt:lpstr>Health Literacy/Self Advocacy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World Symposium ON Pulmonary Hypertension</dc:title>
  <dc:creator>Kolkman, Lisa [VCH]</dc:creator>
  <cp:lastModifiedBy>Kolkman, Lisa [VCH]</cp:lastModifiedBy>
  <cp:revision>10</cp:revision>
  <dcterms:created xsi:type="dcterms:W3CDTF">2024-09-14T21:05:05Z</dcterms:created>
  <dcterms:modified xsi:type="dcterms:W3CDTF">2024-10-26T05:09:29Z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0x0101001D7E2C2D32B5AE469407022E52CE8AA5</vt:lpwstr>
  </property>
</Properties>
</file>